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5197" r:id="rId4"/>
    <p:sldMasterId id="2147485265" r:id="rId5"/>
  </p:sldMasterIdLst>
  <p:notesMasterIdLst>
    <p:notesMasterId r:id="rId15"/>
  </p:notesMasterIdLst>
  <p:handoutMasterIdLst>
    <p:handoutMasterId r:id="rId16"/>
  </p:handoutMasterIdLst>
  <p:sldIdLst>
    <p:sldId id="256" r:id="rId6"/>
    <p:sldId id="275" r:id="rId7"/>
    <p:sldId id="265" r:id="rId8"/>
    <p:sldId id="271" r:id="rId9"/>
    <p:sldId id="273" r:id="rId10"/>
    <p:sldId id="272" r:id="rId11"/>
    <p:sldId id="267" r:id="rId12"/>
    <p:sldId id="276" r:id="rId13"/>
    <p:sldId id="277" r:id="rId1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nna Chukwuma" initials="ADUC" lastIdx="59" clrIdx="0">
    <p:extLst>
      <p:ext uri="{19B8F6BF-5375-455C-9EA6-DF929625EA0E}">
        <p15:presenceInfo xmlns:p15="http://schemas.microsoft.com/office/powerpoint/2012/main" userId="Adanna Chukwuma" providerId="None"/>
      </p:ext>
    </p:extLst>
  </p:cmAuthor>
  <p:cmAuthor id="2" name="Khrystyna Pak" initials="KP" lastIdx="14" clrIdx="1">
    <p:extLst>
      <p:ext uri="{19B8F6BF-5375-455C-9EA6-DF929625EA0E}">
        <p15:presenceInfo xmlns:p15="http://schemas.microsoft.com/office/powerpoint/2012/main" userId="S::kpak@worldbank.org::a5f294f2-0789-4883-8526-daac8f36f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69E"/>
    <a:srgbClr val="7BF2DA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D3F4EF-939B-1766-CA72-3C63F5B3DB15}" v="17" dt="2020-05-16T15:34:43.080"/>
    <p1510:client id="{7872A548-38BF-0A97-DEB0-547B7DFDB9DE}" v="48" dt="2020-05-17T05:13:57.489"/>
    <p1510:client id="{B1FB87BB-D4CF-4A34-8AB6-040DDF4EC640}" v="3970" dt="2020-05-17T10:35:03.786"/>
    <p1510:client id="{E6EA2930-EECA-5FF9-7E5B-B8D29F48A71A}" v="1775" dt="2020-05-16T20:48:26.176"/>
    <p1510:client id="{EA66D239-8767-1B26-AB0E-B80396AFB10E}" v="163" dt="2020-05-16T13:27:38.0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gishasinghal@gmail.com" userId="S::urn:spo:guest#digishasinghal@gmail.com::" providerId="AD" clId="Web-{2FB680AB-DFDE-F8F3-0734-E12D131D8B40}"/>
    <pc:docChg chg="modSld">
      <pc:chgData name="digishasinghal@gmail.com" userId="S::urn:spo:guest#digishasinghal@gmail.com::" providerId="AD" clId="Web-{2FB680AB-DFDE-F8F3-0734-E12D131D8B40}" dt="2020-05-10T23:12:17.590" v="257" actId="14100"/>
      <pc:docMkLst>
        <pc:docMk/>
      </pc:docMkLst>
      <pc:sldChg chg="addSp delSp modSp">
        <pc:chgData name="digishasinghal@gmail.com" userId="S::urn:spo:guest#digishasinghal@gmail.com::" providerId="AD" clId="Web-{2FB680AB-DFDE-F8F3-0734-E12D131D8B40}" dt="2020-05-10T22:59:43.580" v="44" actId="20577"/>
        <pc:sldMkLst>
          <pc:docMk/>
          <pc:sldMk cId="0" sldId="257"/>
        </pc:sldMkLst>
        <pc:spChg chg="mod">
          <ac:chgData name="digishasinghal@gmail.com" userId="S::urn:spo:guest#digishasinghal@gmail.com::" providerId="AD" clId="Web-{2FB680AB-DFDE-F8F3-0734-E12D131D8B40}" dt="2020-05-10T22:59:43.580" v="44" actId="20577"/>
          <ac:spMkLst>
            <pc:docMk/>
            <pc:sldMk cId="0" sldId="257"/>
            <ac:spMk id="7" creationId="{E83A3B5E-3893-4879-B019-AA7E017B2CC8}"/>
          </ac:spMkLst>
        </pc:spChg>
        <pc:picChg chg="add mod">
          <ac:chgData name="digishasinghal@gmail.com" userId="S::urn:spo:guest#digishasinghal@gmail.com::" providerId="AD" clId="Web-{2FB680AB-DFDE-F8F3-0734-E12D131D8B40}" dt="2020-05-10T22:59:36.174" v="39" actId="14100"/>
          <ac:picMkLst>
            <pc:docMk/>
            <pc:sldMk cId="0" sldId="257"/>
            <ac:picMk id="3" creationId="{A8AA1A04-D16B-4D37-AC4D-0B288D8F02C6}"/>
          </ac:picMkLst>
        </pc:picChg>
        <pc:picChg chg="add del">
          <ac:chgData name="digishasinghal@gmail.com" userId="S::urn:spo:guest#digishasinghal@gmail.com::" providerId="AD" clId="Web-{2FB680AB-DFDE-F8F3-0734-E12D131D8B40}" dt="2020-05-10T22:55:58.338" v="2"/>
          <ac:picMkLst>
            <pc:docMk/>
            <pc:sldMk cId="0" sldId="257"/>
            <ac:picMk id="6" creationId="{7C482EFF-B616-44E9-ABE1-0474BE5F787E}"/>
          </ac:picMkLst>
        </pc:picChg>
      </pc:sldChg>
      <pc:sldChg chg="addSp delSp modSp">
        <pc:chgData name="digishasinghal@gmail.com" userId="S::urn:spo:guest#digishasinghal@gmail.com::" providerId="AD" clId="Web-{2FB680AB-DFDE-F8F3-0734-E12D131D8B40}" dt="2020-05-10T22:59:50.252" v="50" actId="20577"/>
        <pc:sldMkLst>
          <pc:docMk/>
          <pc:sldMk cId="980438883" sldId="264"/>
        </pc:sldMkLst>
        <pc:spChg chg="mod">
          <ac:chgData name="digishasinghal@gmail.com" userId="S::urn:spo:guest#digishasinghal@gmail.com::" providerId="AD" clId="Web-{2FB680AB-DFDE-F8F3-0734-E12D131D8B40}" dt="2020-05-10T22:59:50.252" v="50" actId="20577"/>
          <ac:spMkLst>
            <pc:docMk/>
            <pc:sldMk cId="980438883" sldId="264"/>
            <ac:spMk id="7" creationId="{B6DC1E3A-D5AD-4E61-A083-81B8ADED4177}"/>
          </ac:spMkLst>
        </pc:spChg>
        <pc:picChg chg="add mod">
          <ac:chgData name="digishasinghal@gmail.com" userId="S::urn:spo:guest#digishasinghal@gmail.com::" providerId="AD" clId="Web-{2FB680AB-DFDE-F8F3-0734-E12D131D8B40}" dt="2020-05-10T22:59:30.705" v="38" actId="14100"/>
          <ac:picMkLst>
            <pc:docMk/>
            <pc:sldMk cId="980438883" sldId="264"/>
            <ac:picMk id="3" creationId="{EA8B6C8A-D353-49C8-9393-DF29E1527268}"/>
          </ac:picMkLst>
        </pc:picChg>
        <pc:picChg chg="del">
          <ac:chgData name="digishasinghal@gmail.com" userId="S::urn:spo:guest#digishasinghal@gmail.com::" providerId="AD" clId="Web-{2FB680AB-DFDE-F8F3-0734-E12D131D8B40}" dt="2020-05-10T22:58:24.611" v="19"/>
          <ac:picMkLst>
            <pc:docMk/>
            <pc:sldMk cId="980438883" sldId="264"/>
            <ac:picMk id="6" creationId="{95A5F535-DC97-48B5-A508-4D89C15AE0CF}"/>
          </ac:picMkLst>
        </pc:picChg>
      </pc:sldChg>
      <pc:sldChg chg="addSp delSp modSp">
        <pc:chgData name="digishasinghal@gmail.com" userId="S::urn:spo:guest#digishasinghal@gmail.com::" providerId="AD" clId="Web-{2FB680AB-DFDE-F8F3-0734-E12D131D8B40}" dt="2020-05-10T23:12:17.590" v="257" actId="14100"/>
        <pc:sldMkLst>
          <pc:docMk/>
          <pc:sldMk cId="271858292" sldId="271"/>
        </pc:sldMkLst>
        <pc:spChg chg="mod">
          <ac:chgData name="digishasinghal@gmail.com" userId="S::urn:spo:guest#digishasinghal@gmail.com::" providerId="AD" clId="Web-{2FB680AB-DFDE-F8F3-0734-E12D131D8B40}" dt="2020-05-10T23:11:31.558" v="246" actId="20577"/>
          <ac:spMkLst>
            <pc:docMk/>
            <pc:sldMk cId="271858292" sldId="271"/>
            <ac:spMk id="10" creationId="{C6197E00-B178-45E2-9967-82E68AA459DE}"/>
          </ac:spMkLst>
        </pc:spChg>
        <pc:graphicFrameChg chg="del mod modGraphic">
          <ac:chgData name="digishasinghal@gmail.com" userId="S::urn:spo:guest#digishasinghal@gmail.com::" providerId="AD" clId="Web-{2FB680AB-DFDE-F8F3-0734-E12D131D8B40}" dt="2020-05-10T23:03:36.948" v="79"/>
          <ac:graphicFrameMkLst>
            <pc:docMk/>
            <pc:sldMk cId="271858292" sldId="271"/>
            <ac:graphicFrameMk id="8" creationId="{49C6801E-5EE5-4221-A71D-BBBA9242ECF2}"/>
          </ac:graphicFrameMkLst>
        </pc:graphicFrameChg>
        <pc:picChg chg="add del mod">
          <ac:chgData name="digishasinghal@gmail.com" userId="S::urn:spo:guest#digishasinghal@gmail.com::" providerId="AD" clId="Web-{2FB680AB-DFDE-F8F3-0734-E12D131D8B40}" dt="2020-05-10T23:08:13.660" v="133"/>
          <ac:picMkLst>
            <pc:docMk/>
            <pc:sldMk cId="271858292" sldId="271"/>
            <ac:picMk id="3" creationId="{8288C104-9267-48E8-B345-2B67A59CD128}"/>
          </ac:picMkLst>
        </pc:picChg>
        <pc:picChg chg="add mod modCrop">
          <ac:chgData name="digishasinghal@gmail.com" userId="S::urn:spo:guest#digishasinghal@gmail.com::" providerId="AD" clId="Web-{2FB680AB-DFDE-F8F3-0734-E12D131D8B40}" dt="2020-05-10T23:11:37.152" v="248" actId="1076"/>
          <ac:picMkLst>
            <pc:docMk/>
            <pc:sldMk cId="271858292" sldId="271"/>
            <ac:picMk id="6" creationId="{3AF1761B-671D-487B-B617-1393A07029E5}"/>
          </ac:picMkLst>
        </pc:picChg>
        <pc:picChg chg="add mod">
          <ac:chgData name="digishasinghal@gmail.com" userId="S::urn:spo:guest#digishasinghal@gmail.com::" providerId="AD" clId="Web-{2FB680AB-DFDE-F8F3-0734-E12D131D8B40}" dt="2020-05-10T23:12:17.590" v="257" actId="14100"/>
          <ac:picMkLst>
            <pc:docMk/>
            <pc:sldMk cId="271858292" sldId="271"/>
            <ac:picMk id="9" creationId="{11E39CEA-F0BF-4E68-B6B6-0B095F17E892}"/>
          </ac:picMkLst>
        </pc:picChg>
        <pc:picChg chg="del mod">
          <ac:chgData name="digishasinghal@gmail.com" userId="S::urn:spo:guest#digishasinghal@gmail.com::" providerId="AD" clId="Web-{2FB680AB-DFDE-F8F3-0734-E12D131D8B40}" dt="2020-05-10T23:03:41.792" v="81"/>
          <ac:picMkLst>
            <pc:docMk/>
            <pc:sldMk cId="271858292" sldId="271"/>
            <ac:picMk id="12" creationId="{D1D82E00-8A11-4AB4-A522-5E2E4A7E4D12}"/>
          </ac:picMkLst>
        </pc:picChg>
        <pc:picChg chg="add mod">
          <ac:chgData name="digishasinghal@gmail.com" userId="S::urn:spo:guest#digishasinghal@gmail.com::" providerId="AD" clId="Web-{2FB680AB-DFDE-F8F3-0734-E12D131D8B40}" dt="2020-05-10T23:11:59.777" v="251" actId="1076"/>
          <ac:picMkLst>
            <pc:docMk/>
            <pc:sldMk cId="271858292" sldId="271"/>
            <ac:picMk id="13" creationId="{D93AE9B6-4B8B-4BE3-BF9D-5331F5926934}"/>
          </ac:picMkLst>
        </pc:picChg>
      </pc:sldChg>
    </pc:docChg>
  </pc:docChgLst>
  <pc:docChgLst>
    <pc:chgData name="Khrystyna Pak" userId="S::kpak@worldbank.org::a5f294f2-0789-4883-8526-daac8f36f017" providerId="AD" clId="Web-{76D3F4EF-939B-1766-CA72-3C63F5B3DB15}"/>
    <pc:docChg chg="addSld delSld modSld">
      <pc:chgData name="Khrystyna Pak" userId="S::kpak@worldbank.org::a5f294f2-0789-4883-8526-daac8f36f017" providerId="AD" clId="Web-{76D3F4EF-939B-1766-CA72-3C63F5B3DB15}" dt="2020-05-16T15:34:43.080" v="14"/>
      <pc:docMkLst>
        <pc:docMk/>
      </pc:docMkLst>
      <pc:sldChg chg="addSp delSp modSp add del replId">
        <pc:chgData name="Khrystyna Pak" userId="S::kpak@worldbank.org::a5f294f2-0789-4883-8526-daac8f36f017" providerId="AD" clId="Web-{76D3F4EF-939B-1766-CA72-3C63F5B3DB15}" dt="2020-05-16T15:29:01.406" v="5"/>
        <pc:sldMkLst>
          <pc:docMk/>
          <pc:sldMk cId="42751187" sldId="279"/>
        </pc:sldMkLst>
        <pc:picChg chg="add mod">
          <ac:chgData name="Khrystyna Pak" userId="S::kpak@worldbank.org::a5f294f2-0789-4883-8526-daac8f36f017" providerId="AD" clId="Web-{76D3F4EF-939B-1766-CA72-3C63F5B3DB15}" dt="2020-05-16T15:27:37.265" v="4" actId="14100"/>
          <ac:picMkLst>
            <pc:docMk/>
            <pc:sldMk cId="42751187" sldId="279"/>
            <ac:picMk id="3" creationId="{85020F3E-372A-44DE-920C-095DA708214D}"/>
          </ac:picMkLst>
        </pc:picChg>
        <pc:picChg chg="del">
          <ac:chgData name="Khrystyna Pak" userId="S::kpak@worldbank.org::a5f294f2-0789-4883-8526-daac8f36f017" providerId="AD" clId="Web-{76D3F4EF-939B-1766-CA72-3C63F5B3DB15}" dt="2020-05-16T15:26:56.937" v="1"/>
          <ac:picMkLst>
            <pc:docMk/>
            <pc:sldMk cId="42751187" sldId="279"/>
            <ac:picMk id="11" creationId="{AA3D165D-BCA1-461B-A48B-0A99B900DA6A}"/>
          </ac:picMkLst>
        </pc:picChg>
      </pc:sldChg>
      <pc:sldChg chg="addSp delSp modSp add del replId">
        <pc:chgData name="Khrystyna Pak" userId="S::kpak@worldbank.org::a5f294f2-0789-4883-8526-daac8f36f017" providerId="AD" clId="Web-{76D3F4EF-939B-1766-CA72-3C63F5B3DB15}" dt="2020-05-16T15:34:43.080" v="14"/>
        <pc:sldMkLst>
          <pc:docMk/>
          <pc:sldMk cId="1012263688" sldId="279"/>
        </pc:sldMkLst>
        <pc:picChg chg="add mod">
          <ac:chgData name="Khrystyna Pak" userId="S::kpak@worldbank.org::a5f294f2-0789-4883-8526-daac8f36f017" providerId="AD" clId="Web-{76D3F4EF-939B-1766-CA72-3C63F5B3DB15}" dt="2020-05-16T15:34:37.251" v="13" actId="14100"/>
          <ac:picMkLst>
            <pc:docMk/>
            <pc:sldMk cId="1012263688" sldId="279"/>
            <ac:picMk id="3" creationId="{1E5FD223-84C3-49B2-9AB7-D0793FADBEB2}"/>
          </ac:picMkLst>
        </pc:picChg>
        <pc:picChg chg="del">
          <ac:chgData name="Khrystyna Pak" userId="S::kpak@worldbank.org::a5f294f2-0789-4883-8526-daac8f36f017" providerId="AD" clId="Web-{76D3F4EF-939B-1766-CA72-3C63F5B3DB15}" dt="2020-05-16T15:34:07.033" v="7"/>
          <ac:picMkLst>
            <pc:docMk/>
            <pc:sldMk cId="1012263688" sldId="279"/>
            <ac:picMk id="11" creationId="{AA3D165D-BCA1-461B-A48B-0A99B900DA6A}"/>
          </ac:picMkLst>
        </pc:picChg>
      </pc:sldChg>
    </pc:docChg>
  </pc:docChgLst>
  <pc:docChgLst>
    <pc:chgData name="Khrystyna Pak" userId="S::kpak@worldbank.org::a5f294f2-0789-4883-8526-daac8f36f017" providerId="AD" clId="Web-{B749684A-6268-E3B4-2E5F-011B5357B360}"/>
    <pc:docChg chg="delSld modSld">
      <pc:chgData name="Khrystyna Pak" userId="S::kpak@worldbank.org::a5f294f2-0789-4883-8526-daac8f36f017" providerId="AD" clId="Web-{B749684A-6268-E3B4-2E5F-011B5357B360}" dt="2020-05-15T09:28:05.233" v="30"/>
      <pc:docMkLst>
        <pc:docMk/>
      </pc:docMkLst>
      <pc:sldChg chg="modSp">
        <pc:chgData name="Khrystyna Pak" userId="S::kpak@worldbank.org::a5f294f2-0789-4883-8526-daac8f36f017" providerId="AD" clId="Web-{B749684A-6268-E3B4-2E5F-011B5357B360}" dt="2020-05-15T09:28:05.233" v="30"/>
        <pc:sldMkLst>
          <pc:docMk/>
          <pc:sldMk cId="3228032907" sldId="274"/>
        </pc:sldMkLst>
        <pc:graphicFrameChg chg="mod modGraphic">
          <ac:chgData name="Khrystyna Pak" userId="S::kpak@worldbank.org::a5f294f2-0789-4883-8526-daac8f36f017" providerId="AD" clId="Web-{B749684A-6268-E3B4-2E5F-011B5357B360}" dt="2020-05-15T09:28:05.233" v="30"/>
          <ac:graphicFrameMkLst>
            <pc:docMk/>
            <pc:sldMk cId="3228032907" sldId="274"/>
            <ac:graphicFrameMk id="7" creationId="{752E97DD-BA8F-42C4-8A64-AD996210A3C9}"/>
          </ac:graphicFrameMkLst>
        </pc:graphicFrameChg>
      </pc:sldChg>
      <pc:sldChg chg="del">
        <pc:chgData name="Khrystyna Pak" userId="S::kpak@worldbank.org::a5f294f2-0789-4883-8526-daac8f36f017" providerId="AD" clId="Web-{B749684A-6268-E3B4-2E5F-011B5357B360}" dt="2020-05-15T09:27:35.326" v="0"/>
        <pc:sldMkLst>
          <pc:docMk/>
          <pc:sldMk cId="3782762546" sldId="276"/>
        </pc:sldMkLst>
      </pc:sldChg>
    </pc:docChg>
  </pc:docChgLst>
  <pc:docChgLst>
    <pc:chgData name="digishasinghal@gmail.com" userId="S::urn:spo:guest#digishasinghal@gmail.com::" providerId="AD" clId="Web-{2DF6E30E-2A4B-36A4-99CA-56B029F9B4F8}"/>
    <pc:docChg chg="modSld">
      <pc:chgData name="digishasinghal@gmail.com" userId="S::urn:spo:guest#digishasinghal@gmail.com::" providerId="AD" clId="Web-{2DF6E30E-2A4B-36A4-99CA-56B029F9B4F8}" dt="2020-05-10T23:27:34.116" v="9" actId="1076"/>
      <pc:docMkLst>
        <pc:docMk/>
      </pc:docMkLst>
      <pc:sldChg chg="modSp">
        <pc:chgData name="digishasinghal@gmail.com" userId="S::urn:spo:guest#digishasinghal@gmail.com::" providerId="AD" clId="Web-{2DF6E30E-2A4B-36A4-99CA-56B029F9B4F8}" dt="2020-05-10T23:27:34.116" v="9" actId="1076"/>
        <pc:sldMkLst>
          <pc:docMk/>
          <pc:sldMk cId="271858292" sldId="271"/>
        </pc:sldMkLst>
        <pc:picChg chg="mod modCrop">
          <ac:chgData name="digishasinghal@gmail.com" userId="S::urn:spo:guest#digishasinghal@gmail.com::" providerId="AD" clId="Web-{2DF6E30E-2A4B-36A4-99CA-56B029F9B4F8}" dt="2020-05-10T23:26:51.927" v="8" actId="14100"/>
          <ac:picMkLst>
            <pc:docMk/>
            <pc:sldMk cId="271858292" sldId="271"/>
            <ac:picMk id="3" creationId="{342273D8-487B-42B4-A301-45EE5383242F}"/>
          </ac:picMkLst>
        </pc:picChg>
        <pc:picChg chg="mod">
          <ac:chgData name="digishasinghal@gmail.com" userId="S::urn:spo:guest#digishasinghal@gmail.com::" providerId="AD" clId="Web-{2DF6E30E-2A4B-36A4-99CA-56B029F9B4F8}" dt="2020-05-10T23:27:34.116" v="9" actId="1076"/>
          <ac:picMkLst>
            <pc:docMk/>
            <pc:sldMk cId="271858292" sldId="271"/>
            <ac:picMk id="6" creationId="{3AF1761B-671D-487B-B617-1393A07029E5}"/>
          </ac:picMkLst>
        </pc:picChg>
      </pc:sldChg>
    </pc:docChg>
  </pc:docChgLst>
  <pc:docChgLst>
    <pc:chgData name="digishasinghal@gmail.com" userId="S::urn:spo:guest#digishasinghal@gmail.com::" providerId="AD" clId="Web-{AF4EEF0E-7344-1605-F168-F54B488E6289}"/>
    <pc:docChg chg="modSld">
      <pc:chgData name="digishasinghal@gmail.com" userId="S::urn:spo:guest#digishasinghal@gmail.com::" providerId="AD" clId="Web-{AF4EEF0E-7344-1605-F168-F54B488E6289}" dt="2020-05-16T07:16:13.598" v="6"/>
      <pc:docMkLst>
        <pc:docMk/>
      </pc:docMkLst>
      <pc:sldChg chg="addSp delSp modSp">
        <pc:chgData name="digishasinghal@gmail.com" userId="S::urn:spo:guest#digishasinghal@gmail.com::" providerId="AD" clId="Web-{AF4EEF0E-7344-1605-F168-F54B488E6289}" dt="2020-05-16T07:16:13.598" v="6"/>
        <pc:sldMkLst>
          <pc:docMk/>
          <pc:sldMk cId="271858292" sldId="271"/>
        </pc:sldMkLst>
        <pc:picChg chg="del">
          <ac:chgData name="digishasinghal@gmail.com" userId="S::urn:spo:guest#digishasinghal@gmail.com::" providerId="AD" clId="Web-{AF4EEF0E-7344-1605-F168-F54B488E6289}" dt="2020-05-16T07:07:50.318" v="0"/>
          <ac:picMkLst>
            <pc:docMk/>
            <pc:sldMk cId="271858292" sldId="271"/>
            <ac:picMk id="3" creationId="{342273D8-487B-42B4-A301-45EE5383242F}"/>
          </ac:picMkLst>
        </pc:picChg>
        <pc:picChg chg="add del mod">
          <ac:chgData name="digishasinghal@gmail.com" userId="S::urn:spo:guest#digishasinghal@gmail.com::" providerId="AD" clId="Web-{AF4EEF0E-7344-1605-F168-F54B488E6289}" dt="2020-05-16T07:15:46.316" v="4"/>
          <ac:picMkLst>
            <pc:docMk/>
            <pc:sldMk cId="271858292" sldId="271"/>
            <ac:picMk id="4" creationId="{7B87A3E3-EA8F-44E1-ABCC-9E4D8DA58B39}"/>
          </ac:picMkLst>
        </pc:picChg>
        <pc:picChg chg="add del mod">
          <ac:chgData name="digishasinghal@gmail.com" userId="S::urn:spo:guest#digishasinghal@gmail.com::" providerId="AD" clId="Web-{AF4EEF0E-7344-1605-F168-F54B488E6289}" dt="2020-05-16T07:16:13.598" v="6"/>
          <ac:picMkLst>
            <pc:docMk/>
            <pc:sldMk cId="271858292" sldId="271"/>
            <ac:picMk id="8" creationId="{277AC1F7-F118-4A54-B9F7-202B890F3901}"/>
          </ac:picMkLst>
        </pc:picChg>
      </pc:sldChg>
    </pc:docChg>
  </pc:docChgLst>
  <pc:docChgLst>
    <pc:chgData name="Adanna Deborah Ugochi Chukwuma" userId="320b3300-3327-49d7-b41e-ea56f4b44cb7" providerId="ADAL" clId="{BDE2BDC2-F027-43A8-B1E5-2E0BED5F15B6}"/>
    <pc:docChg chg="custSel modSld">
      <pc:chgData name="Adanna Deborah Ugochi Chukwuma" userId="320b3300-3327-49d7-b41e-ea56f4b44cb7" providerId="ADAL" clId="{BDE2BDC2-F027-43A8-B1E5-2E0BED5F15B6}" dt="2020-05-11T16:02:27.766" v="142" actId="14100"/>
      <pc:docMkLst>
        <pc:docMk/>
      </pc:docMkLst>
      <pc:sldChg chg="modSp modNotesTx">
        <pc:chgData name="Adanna Deborah Ugochi Chukwuma" userId="320b3300-3327-49d7-b41e-ea56f4b44cb7" providerId="ADAL" clId="{BDE2BDC2-F027-43A8-B1E5-2E0BED5F15B6}" dt="2020-05-11T10:39:22.383" v="122" actId="20577"/>
        <pc:sldMkLst>
          <pc:docMk/>
          <pc:sldMk cId="0" sldId="256"/>
        </pc:sldMkLst>
        <pc:spChg chg="mod">
          <ac:chgData name="Adanna Deborah Ugochi Chukwuma" userId="320b3300-3327-49d7-b41e-ea56f4b44cb7" providerId="ADAL" clId="{BDE2BDC2-F027-43A8-B1E5-2E0BED5F15B6}" dt="2020-05-05T19:33:19.520" v="1" actId="20577"/>
          <ac:spMkLst>
            <pc:docMk/>
            <pc:sldMk cId="0" sldId="256"/>
            <ac:spMk id="4" creationId="{0B3A758F-4CEC-4115-974C-AFD7F510BD9B}"/>
          </ac:spMkLst>
        </pc:spChg>
      </pc:sldChg>
      <pc:sldChg chg="addSp delSp modSp">
        <pc:chgData name="Adanna Deborah Ugochi Chukwuma" userId="320b3300-3327-49d7-b41e-ea56f4b44cb7" providerId="ADAL" clId="{BDE2BDC2-F027-43A8-B1E5-2E0BED5F15B6}" dt="2020-05-11T16:02:00.655" v="133" actId="207"/>
        <pc:sldMkLst>
          <pc:docMk/>
          <pc:sldMk cId="2606909139" sldId="265"/>
        </pc:sldMkLst>
        <pc:spChg chg="mod">
          <ac:chgData name="Adanna Deborah Ugochi Chukwuma" userId="320b3300-3327-49d7-b41e-ea56f4b44cb7" providerId="ADAL" clId="{BDE2BDC2-F027-43A8-B1E5-2E0BED5F15B6}" dt="2020-05-11T16:02:00.655" v="133" actId="207"/>
          <ac:spMkLst>
            <pc:docMk/>
            <pc:sldMk cId="2606909139" sldId="265"/>
            <ac:spMk id="10" creationId="{84F86ACA-D580-4C09-9760-BBDE4724728B}"/>
          </ac:spMkLst>
        </pc:spChg>
        <pc:grpChg chg="del">
          <ac:chgData name="Adanna Deborah Ugochi Chukwuma" userId="320b3300-3327-49d7-b41e-ea56f4b44cb7" providerId="ADAL" clId="{BDE2BDC2-F027-43A8-B1E5-2E0BED5F15B6}" dt="2020-05-11T16:01:28.622" v="125" actId="478"/>
          <ac:grpSpMkLst>
            <pc:docMk/>
            <pc:sldMk cId="2606909139" sldId="265"/>
            <ac:grpSpMk id="9" creationId="{B4291B7F-1C6C-4F47-AD85-942BA151CC20}"/>
          </ac:grpSpMkLst>
        </pc:grpChg>
        <pc:picChg chg="add del mod">
          <ac:chgData name="Adanna Deborah Ugochi Chukwuma" userId="320b3300-3327-49d7-b41e-ea56f4b44cb7" providerId="ADAL" clId="{BDE2BDC2-F027-43A8-B1E5-2E0BED5F15B6}" dt="2020-05-11T16:01:27.268" v="124" actId="478"/>
          <ac:picMkLst>
            <pc:docMk/>
            <pc:sldMk cId="2606909139" sldId="265"/>
            <ac:picMk id="6" creationId="{84B70909-12B7-41A8-ABE0-98E516EFA14C}"/>
          </ac:picMkLst>
        </pc:picChg>
        <pc:picChg chg="add mod">
          <ac:chgData name="Adanna Deborah Ugochi Chukwuma" userId="320b3300-3327-49d7-b41e-ea56f4b44cb7" providerId="ADAL" clId="{BDE2BDC2-F027-43A8-B1E5-2E0BED5F15B6}" dt="2020-05-11T16:01:55.840" v="132" actId="1076"/>
          <ac:picMkLst>
            <pc:docMk/>
            <pc:sldMk cId="2606909139" sldId="265"/>
            <ac:picMk id="11" creationId="{0CE5D8C3-1AF7-48D2-B61C-1FAC2469D6D7}"/>
          </ac:picMkLst>
        </pc:picChg>
      </pc:sldChg>
      <pc:sldChg chg="addSp delSp modSp">
        <pc:chgData name="Adanna Deborah Ugochi Chukwuma" userId="320b3300-3327-49d7-b41e-ea56f4b44cb7" providerId="ADAL" clId="{BDE2BDC2-F027-43A8-B1E5-2E0BED5F15B6}" dt="2020-05-11T16:02:27.766" v="142" actId="14100"/>
        <pc:sldMkLst>
          <pc:docMk/>
          <pc:sldMk cId="1040968698" sldId="267"/>
        </pc:sldMkLst>
        <pc:spChg chg="mod">
          <ac:chgData name="Adanna Deborah Ugochi Chukwuma" userId="320b3300-3327-49d7-b41e-ea56f4b44cb7" providerId="ADAL" clId="{BDE2BDC2-F027-43A8-B1E5-2E0BED5F15B6}" dt="2020-05-05T19:49:52.762" v="41" actId="20577"/>
          <ac:spMkLst>
            <pc:docMk/>
            <pc:sldMk cId="1040968698" sldId="267"/>
            <ac:spMk id="2" creationId="{8883AFE9-6424-4F13-8B4D-0C98A145510E}"/>
          </ac:spMkLst>
        </pc:spChg>
        <pc:spChg chg="mod">
          <ac:chgData name="Adanna Deborah Ugochi Chukwuma" userId="320b3300-3327-49d7-b41e-ea56f4b44cb7" providerId="ADAL" clId="{BDE2BDC2-F027-43A8-B1E5-2E0BED5F15B6}" dt="2020-05-11T16:02:24.602" v="141" actId="1076"/>
          <ac:spMkLst>
            <pc:docMk/>
            <pc:sldMk cId="1040968698" sldId="267"/>
            <ac:spMk id="6" creationId="{2C722FF7-A194-4E08-8AB5-E1DAA606839F}"/>
          </ac:spMkLst>
        </pc:spChg>
        <pc:picChg chg="del">
          <ac:chgData name="Adanna Deborah Ugochi Chukwuma" userId="320b3300-3327-49d7-b41e-ea56f4b44cb7" providerId="ADAL" clId="{BDE2BDC2-F027-43A8-B1E5-2E0BED5F15B6}" dt="2020-05-05T19:49:02.153" v="7" actId="478"/>
          <ac:picMkLst>
            <pc:docMk/>
            <pc:sldMk cId="1040968698" sldId="267"/>
            <ac:picMk id="3" creationId="{81AF3797-AB84-4672-8AFD-E53BB37954C4}"/>
          </ac:picMkLst>
        </pc:picChg>
        <pc:picChg chg="add mod">
          <ac:chgData name="Adanna Deborah Ugochi Chukwuma" userId="320b3300-3327-49d7-b41e-ea56f4b44cb7" providerId="ADAL" clId="{BDE2BDC2-F027-43A8-B1E5-2E0BED5F15B6}" dt="2020-05-11T16:02:27.766" v="142" actId="14100"/>
          <ac:picMkLst>
            <pc:docMk/>
            <pc:sldMk cId="1040968698" sldId="267"/>
            <ac:picMk id="4" creationId="{13D5DA3E-7C20-4438-9B18-B1E47ECC3BA7}"/>
          </ac:picMkLst>
        </pc:picChg>
        <pc:picChg chg="del mod">
          <ac:chgData name="Adanna Deborah Ugochi Chukwuma" userId="320b3300-3327-49d7-b41e-ea56f4b44cb7" providerId="ADAL" clId="{BDE2BDC2-F027-43A8-B1E5-2E0BED5F15B6}" dt="2020-05-05T19:49:03.426" v="9" actId="478"/>
          <ac:picMkLst>
            <pc:docMk/>
            <pc:sldMk cId="1040968698" sldId="267"/>
            <ac:picMk id="4" creationId="{99C1A50A-AE26-40EA-9A99-7BCB221D4703}"/>
          </ac:picMkLst>
        </pc:picChg>
        <pc:picChg chg="add del mod">
          <ac:chgData name="Adanna Deborah Ugochi Chukwuma" userId="320b3300-3327-49d7-b41e-ea56f4b44cb7" providerId="ADAL" clId="{BDE2BDC2-F027-43A8-B1E5-2E0BED5F15B6}" dt="2020-05-11T16:02:13.324" v="134" actId="478"/>
          <ac:picMkLst>
            <pc:docMk/>
            <pc:sldMk cId="1040968698" sldId="267"/>
            <ac:picMk id="8" creationId="{7CE47ADF-F5F4-4F1B-B931-26F83DCFC01F}"/>
          </ac:picMkLst>
        </pc:picChg>
      </pc:sldChg>
      <pc:sldChg chg="modSp modNotesTx">
        <pc:chgData name="Adanna Deborah Ugochi Chukwuma" userId="320b3300-3327-49d7-b41e-ea56f4b44cb7" providerId="ADAL" clId="{BDE2BDC2-F027-43A8-B1E5-2E0BED5F15B6}" dt="2020-05-11T10:38:24.560" v="117" actId="113"/>
        <pc:sldMkLst>
          <pc:docMk/>
          <pc:sldMk cId="271858292" sldId="271"/>
        </pc:sldMkLst>
        <pc:spChg chg="mod">
          <ac:chgData name="Adanna Deborah Ugochi Chukwuma" userId="320b3300-3327-49d7-b41e-ea56f4b44cb7" providerId="ADAL" clId="{BDE2BDC2-F027-43A8-B1E5-2E0BED5F15B6}" dt="2020-05-08T16:02:34.950" v="55" actId="20577"/>
          <ac:spMkLst>
            <pc:docMk/>
            <pc:sldMk cId="271858292" sldId="271"/>
            <ac:spMk id="2" creationId="{8883AFE9-6424-4F13-8B4D-0C98A145510E}"/>
          </ac:spMkLst>
        </pc:spChg>
        <pc:spChg chg="mod">
          <ac:chgData name="Adanna Deborah Ugochi Chukwuma" userId="320b3300-3327-49d7-b41e-ea56f4b44cb7" providerId="ADAL" clId="{BDE2BDC2-F027-43A8-B1E5-2E0BED5F15B6}" dt="2020-05-11T10:38:24.560" v="117" actId="113"/>
          <ac:spMkLst>
            <pc:docMk/>
            <pc:sldMk cId="271858292" sldId="271"/>
            <ac:spMk id="10" creationId="{C6197E00-B178-45E2-9967-82E68AA459DE}"/>
          </ac:spMkLst>
        </pc:spChg>
        <pc:picChg chg="mod">
          <ac:chgData name="Adanna Deborah Ugochi Chukwuma" userId="320b3300-3327-49d7-b41e-ea56f4b44cb7" providerId="ADAL" clId="{BDE2BDC2-F027-43A8-B1E5-2E0BED5F15B6}" dt="2020-05-08T16:02:36.864" v="56" actId="1076"/>
          <ac:picMkLst>
            <pc:docMk/>
            <pc:sldMk cId="271858292" sldId="271"/>
            <ac:picMk id="12" creationId="{D1D82E00-8A11-4AB4-A522-5E2E4A7E4D12}"/>
          </ac:picMkLst>
        </pc:picChg>
      </pc:sldChg>
    </pc:docChg>
  </pc:docChgLst>
  <pc:docChgLst>
    <pc:chgData name="Khrystyna Pak" userId="S::kpak@worldbank.org::a5f294f2-0789-4883-8526-daac8f36f017" providerId="AD" clId="Web-{C80699C0-E201-C5EB-34E1-21C50E4426D5}"/>
    <pc:docChg chg="addSld modSld">
      <pc:chgData name="Khrystyna Pak" userId="S::kpak@worldbank.org::a5f294f2-0789-4883-8526-daac8f36f017" providerId="AD" clId="Web-{C80699C0-E201-C5EB-34E1-21C50E4426D5}" dt="2020-05-14T15:02:31.694" v="103" actId="20577"/>
      <pc:docMkLst>
        <pc:docMk/>
      </pc:docMkLst>
      <pc:sldChg chg="addSp delSp modSp">
        <pc:chgData name="Khrystyna Pak" userId="S::kpak@worldbank.org::a5f294f2-0789-4883-8526-daac8f36f017" providerId="AD" clId="Web-{C80699C0-E201-C5EB-34E1-21C50E4426D5}" dt="2020-05-14T14:57:26.230" v="100" actId="1076"/>
        <pc:sldMkLst>
          <pc:docMk/>
          <pc:sldMk cId="1040968698" sldId="267"/>
        </pc:sldMkLst>
        <pc:picChg chg="add del mod">
          <ac:chgData name="Khrystyna Pak" userId="S::kpak@worldbank.org::a5f294f2-0789-4883-8526-daac8f36f017" providerId="AD" clId="Web-{C80699C0-E201-C5EB-34E1-21C50E4426D5}" dt="2020-05-14T14:57:05.495" v="96"/>
          <ac:picMkLst>
            <pc:docMk/>
            <pc:sldMk cId="1040968698" sldId="267"/>
            <ac:picMk id="3" creationId="{4C8EB479-E83E-4E54-831D-A24B974E5E28}"/>
          </ac:picMkLst>
        </pc:picChg>
        <pc:picChg chg="del">
          <ac:chgData name="Khrystyna Pak" userId="S::kpak@worldbank.org::a5f294f2-0789-4883-8526-daac8f36f017" providerId="AD" clId="Web-{C80699C0-E201-C5EB-34E1-21C50E4426D5}" dt="2020-05-14T14:56:08.524" v="91"/>
          <ac:picMkLst>
            <pc:docMk/>
            <pc:sldMk cId="1040968698" sldId="267"/>
            <ac:picMk id="4" creationId="{76F4B8B2-C143-4A9C-AFEA-56B4597FAC98}"/>
          </ac:picMkLst>
        </pc:picChg>
        <pc:picChg chg="add mod">
          <ac:chgData name="Khrystyna Pak" userId="S::kpak@worldbank.org::a5f294f2-0789-4883-8526-daac8f36f017" providerId="AD" clId="Web-{C80699C0-E201-C5EB-34E1-21C50E4426D5}" dt="2020-05-14T14:57:26.230" v="100" actId="1076"/>
          <ac:picMkLst>
            <pc:docMk/>
            <pc:sldMk cId="1040968698" sldId="267"/>
            <ac:picMk id="6" creationId="{7502CB1E-1863-485B-AE2F-17D5872E342B}"/>
          </ac:picMkLst>
        </pc:picChg>
      </pc:sldChg>
      <pc:sldChg chg="addSp delSp modSp add replId">
        <pc:chgData name="Khrystyna Pak" userId="S::kpak@worldbank.org::a5f294f2-0789-4883-8526-daac8f36f017" providerId="AD" clId="Web-{C80699C0-E201-C5EB-34E1-21C50E4426D5}" dt="2020-05-14T15:02:29.694" v="101" actId="20577"/>
        <pc:sldMkLst>
          <pc:docMk/>
          <pc:sldMk cId="3782762546" sldId="276"/>
        </pc:sldMkLst>
        <pc:spChg chg="add mod">
          <ac:chgData name="Khrystyna Pak" userId="S::kpak@worldbank.org::a5f294f2-0789-4883-8526-daac8f36f017" providerId="AD" clId="Web-{C80699C0-E201-C5EB-34E1-21C50E4426D5}" dt="2020-05-14T15:02:29.694" v="101" actId="20577"/>
          <ac:spMkLst>
            <pc:docMk/>
            <pc:sldMk cId="3782762546" sldId="276"/>
            <ac:spMk id="6" creationId="{FCEE9FAC-777D-4010-9A61-AB86635F7A90}"/>
          </ac:spMkLst>
        </pc:spChg>
        <pc:spChg chg="del">
          <ac:chgData name="Khrystyna Pak" userId="S::kpak@worldbank.org::a5f294f2-0789-4883-8526-daac8f36f017" providerId="AD" clId="Web-{C80699C0-E201-C5EB-34E1-21C50E4426D5}" dt="2020-05-14T14:50:29.763" v="2"/>
          <ac:spMkLst>
            <pc:docMk/>
            <pc:sldMk cId="3782762546" sldId="276"/>
            <ac:spMk id="7" creationId="{E846CA81-60BE-404B-B47E-03D77AB7E5BF}"/>
          </ac:spMkLst>
        </pc:spChg>
        <pc:picChg chg="add mod">
          <ac:chgData name="Khrystyna Pak" userId="S::kpak@worldbank.org::a5f294f2-0789-4883-8526-daac8f36f017" providerId="AD" clId="Web-{C80699C0-E201-C5EB-34E1-21C50E4426D5}" dt="2020-05-14T14:54:33.960" v="6" actId="1076"/>
          <ac:picMkLst>
            <pc:docMk/>
            <pc:sldMk cId="3782762546" sldId="276"/>
            <ac:picMk id="3" creationId="{1976FF1E-07CE-4EF0-B41A-086A3B483586}"/>
          </ac:picMkLst>
        </pc:picChg>
        <pc:picChg chg="del">
          <ac:chgData name="Khrystyna Pak" userId="S::kpak@worldbank.org::a5f294f2-0789-4883-8526-daac8f36f017" providerId="AD" clId="Web-{C80699C0-E201-C5EB-34E1-21C50E4426D5}" dt="2020-05-14T14:50:24.903" v="1"/>
          <ac:picMkLst>
            <pc:docMk/>
            <pc:sldMk cId="3782762546" sldId="276"/>
            <ac:picMk id="4" creationId="{76F4B8B2-C143-4A9C-AFEA-56B4597FAC98}"/>
          </ac:picMkLst>
        </pc:picChg>
      </pc:sldChg>
    </pc:docChg>
  </pc:docChgLst>
  <pc:docChgLst>
    <pc:chgData name="Khrystyna Pak" userId="S::kpak@worldbank.org::a5f294f2-0789-4883-8526-daac8f36f017" providerId="AD" clId="Web-{24FAEA72-EAA1-A9D9-516C-1CE137960B59}"/>
    <pc:docChg chg="modSld">
      <pc:chgData name="Khrystyna Pak" userId="S::kpak@worldbank.org::a5f294f2-0789-4883-8526-daac8f36f017" providerId="AD" clId="Web-{24FAEA72-EAA1-A9D9-516C-1CE137960B59}" dt="2020-05-14T12:28:36.031" v="4"/>
      <pc:docMkLst>
        <pc:docMk/>
      </pc:docMkLst>
      <pc:sldChg chg="addSp delSp modSp addCm">
        <pc:chgData name="Khrystyna Pak" userId="S::kpak@worldbank.org::a5f294f2-0789-4883-8526-daac8f36f017" providerId="AD" clId="Web-{24FAEA72-EAA1-A9D9-516C-1CE137960B59}" dt="2020-05-14T12:28:36.031" v="4"/>
        <pc:sldMkLst>
          <pc:docMk/>
          <pc:sldMk cId="3823169230" sldId="275"/>
        </pc:sldMkLst>
        <pc:picChg chg="del">
          <ac:chgData name="Khrystyna Pak" userId="S::kpak@worldbank.org::a5f294f2-0789-4883-8526-daac8f36f017" providerId="AD" clId="Web-{24FAEA72-EAA1-A9D9-516C-1CE137960B59}" dt="2020-05-14T12:25:17.453" v="0"/>
          <ac:picMkLst>
            <pc:docMk/>
            <pc:sldMk cId="3823169230" sldId="275"/>
            <ac:picMk id="3" creationId="{0859B2C6-5E77-4F7B-8E3A-2BF0047BE014}"/>
          </ac:picMkLst>
        </pc:picChg>
        <pc:picChg chg="add mod">
          <ac:chgData name="Khrystyna Pak" userId="S::kpak@worldbank.org::a5f294f2-0789-4883-8526-daac8f36f017" providerId="AD" clId="Web-{24FAEA72-EAA1-A9D9-516C-1CE137960B59}" dt="2020-05-14T12:25:34.562" v="3" actId="14100"/>
          <ac:picMkLst>
            <pc:docMk/>
            <pc:sldMk cId="3823169230" sldId="275"/>
            <ac:picMk id="7" creationId="{7D7A6DAA-8544-4310-9D60-0ECD65AA7AC1}"/>
          </ac:picMkLst>
        </pc:picChg>
      </pc:sldChg>
    </pc:docChg>
  </pc:docChgLst>
  <pc:docChgLst>
    <pc:chgData name="digishasinghal@gmail.com" userId="S::urn:spo:guest#digishasinghal@gmail.com::" providerId="AD" clId="Web-{E6EA2930-EECA-5FF9-7E5B-B8D29F48A71A}"/>
    <pc:docChg chg="addSld modSld">
      <pc:chgData name="digishasinghal@gmail.com" userId="S::urn:spo:guest#digishasinghal@gmail.com::" providerId="AD" clId="Web-{E6EA2930-EECA-5FF9-7E5B-B8D29F48A71A}" dt="2020-05-16T20:48:26.176" v="1743" actId="1076"/>
      <pc:docMkLst>
        <pc:docMk/>
      </pc:docMkLst>
      <pc:sldChg chg="addSp delSp modSp">
        <pc:chgData name="digishasinghal@gmail.com" userId="S::urn:spo:guest#digishasinghal@gmail.com::" providerId="AD" clId="Web-{E6EA2930-EECA-5FF9-7E5B-B8D29F48A71A}" dt="2020-05-16T20:06:02.187" v="1736" actId="14100"/>
        <pc:sldMkLst>
          <pc:docMk/>
          <pc:sldMk cId="271858292" sldId="271"/>
        </pc:sldMkLst>
        <pc:spChg chg="mod">
          <ac:chgData name="digishasinghal@gmail.com" userId="S::urn:spo:guest#digishasinghal@gmail.com::" providerId="AD" clId="Web-{E6EA2930-EECA-5FF9-7E5B-B8D29F48A71A}" dt="2020-05-16T07:25:18.277" v="89" actId="20577"/>
          <ac:spMkLst>
            <pc:docMk/>
            <pc:sldMk cId="271858292" sldId="271"/>
            <ac:spMk id="2" creationId="{8883AFE9-6424-4F13-8B4D-0C98A145510E}"/>
          </ac:spMkLst>
        </pc:spChg>
        <pc:spChg chg="del mod">
          <ac:chgData name="digishasinghal@gmail.com" userId="S::urn:spo:guest#digishasinghal@gmail.com::" providerId="AD" clId="Web-{E6EA2930-EECA-5FF9-7E5B-B8D29F48A71A}" dt="2020-05-16T07:21:30.947" v="15"/>
          <ac:spMkLst>
            <pc:docMk/>
            <pc:sldMk cId="271858292" sldId="271"/>
            <ac:spMk id="7" creationId="{6E98C4C1-2329-4B52-8175-1CFEDB7F3ED8}"/>
          </ac:spMkLst>
        </pc:spChg>
        <pc:spChg chg="mod">
          <ac:chgData name="digishasinghal@gmail.com" userId="S::urn:spo:guest#digishasinghal@gmail.com::" providerId="AD" clId="Web-{E6EA2930-EECA-5FF9-7E5B-B8D29F48A71A}" dt="2020-05-16T15:34:03.195" v="1721" actId="20577"/>
          <ac:spMkLst>
            <pc:docMk/>
            <pc:sldMk cId="271858292" sldId="271"/>
            <ac:spMk id="10" creationId="{C6197E00-B178-45E2-9967-82E68AA459DE}"/>
          </ac:spMkLst>
        </pc:spChg>
        <pc:graphicFrameChg chg="add del mod modGraphic">
          <ac:chgData name="digishasinghal@gmail.com" userId="S::urn:spo:guest#digishasinghal@gmail.com::" providerId="AD" clId="Web-{E6EA2930-EECA-5FF9-7E5B-B8D29F48A71A}" dt="2020-05-16T15:27:45.399" v="1652"/>
          <ac:graphicFrameMkLst>
            <pc:docMk/>
            <pc:sldMk cId="271858292" sldId="271"/>
            <ac:graphicFrameMk id="3" creationId="{E66A5F19-D30F-4E78-8E9D-B96FEA22D6F7}"/>
          </ac:graphicFrameMkLst>
        </pc:graphicFrameChg>
        <pc:graphicFrameChg chg="add del mod modGraphic">
          <ac:chgData name="digishasinghal@gmail.com" userId="S::urn:spo:guest#digishasinghal@gmail.com::" providerId="AD" clId="Web-{E6EA2930-EECA-5FF9-7E5B-B8D29F48A71A}" dt="2020-05-16T15:28:09.949" v="1667"/>
          <ac:graphicFrameMkLst>
            <pc:docMk/>
            <pc:sldMk cId="271858292" sldId="271"/>
            <ac:graphicFrameMk id="7" creationId="{C668CBAE-0A92-4D19-B302-B180B465EC6A}"/>
          </ac:graphicFrameMkLst>
        </pc:graphicFrameChg>
        <pc:graphicFrameChg chg="add del mod">
          <ac:chgData name="digishasinghal@gmail.com" userId="S::urn:spo:guest#digishasinghal@gmail.com::" providerId="AD" clId="Web-{E6EA2930-EECA-5FF9-7E5B-B8D29F48A71A}" dt="2020-05-16T15:27:54.087" v="1655"/>
          <ac:graphicFrameMkLst>
            <pc:docMk/>
            <pc:sldMk cId="271858292" sldId="271"/>
            <ac:graphicFrameMk id="11" creationId="{4E466190-F95B-4E87-9FBD-9D76BFEEC2F9}"/>
          </ac:graphicFrameMkLst>
        </pc:graphicFrameChg>
        <pc:graphicFrameChg chg="add mod modGraphic">
          <ac:chgData name="digishasinghal@gmail.com" userId="S::urn:spo:guest#digishasinghal@gmail.com::" providerId="AD" clId="Web-{E6EA2930-EECA-5FF9-7E5B-B8D29F48A71A}" dt="2020-05-16T15:31:47.111" v="1720" actId="1076"/>
          <ac:graphicFrameMkLst>
            <pc:docMk/>
            <pc:sldMk cId="271858292" sldId="271"/>
            <ac:graphicFrameMk id="13" creationId="{59D5468C-65B9-4C55-B8D1-39CCE4B03946}"/>
          </ac:graphicFrameMkLst>
        </pc:graphicFrameChg>
        <pc:picChg chg="add mod modCrop">
          <ac:chgData name="digishasinghal@gmail.com" userId="S::urn:spo:guest#digishasinghal@gmail.com::" providerId="AD" clId="Web-{E6EA2930-EECA-5FF9-7E5B-B8D29F48A71A}" dt="2020-05-16T20:06:02.187" v="1736" actId="14100"/>
          <ac:picMkLst>
            <pc:docMk/>
            <pc:sldMk cId="271858292" sldId="271"/>
            <ac:picMk id="3" creationId="{6D029106-F5D5-45B9-B50B-BF57645A69C5}"/>
          </ac:picMkLst>
        </pc:picChg>
        <pc:picChg chg="add del mod">
          <ac:chgData name="digishasinghal@gmail.com" userId="S::urn:spo:guest#digishasinghal@gmail.com::" providerId="AD" clId="Web-{E6EA2930-EECA-5FF9-7E5B-B8D29F48A71A}" dt="2020-05-16T07:19:20.382" v="3"/>
          <ac:picMkLst>
            <pc:docMk/>
            <pc:sldMk cId="271858292" sldId="271"/>
            <ac:picMk id="3" creationId="{F601D89E-9881-4894-BE18-C123CAB9C3D0}"/>
          </ac:picMkLst>
        </pc:picChg>
        <pc:picChg chg="add del mod modCrop">
          <ac:chgData name="digishasinghal@gmail.com" userId="S::urn:spo:guest#digishasinghal@gmail.com::" providerId="AD" clId="Web-{E6EA2930-EECA-5FF9-7E5B-B8D29F48A71A}" dt="2020-05-16T20:04:36.842" v="1725"/>
          <ac:picMkLst>
            <pc:docMk/>
            <pc:sldMk cId="271858292" sldId="271"/>
            <ac:picMk id="4" creationId="{2DE58102-39E9-40D3-8F43-81B780FE48FF}"/>
          </ac:picMkLst>
        </pc:picChg>
        <pc:picChg chg="del mod">
          <ac:chgData name="digishasinghal@gmail.com" userId="S::urn:spo:guest#digishasinghal@gmail.com::" providerId="AD" clId="Web-{E6EA2930-EECA-5FF9-7E5B-B8D29F48A71A}" dt="2020-05-16T07:46:23.157" v="219"/>
          <ac:picMkLst>
            <pc:docMk/>
            <pc:sldMk cId="271858292" sldId="271"/>
            <ac:picMk id="6" creationId="{3AF1761B-671D-487B-B617-1393A07029E5}"/>
          </ac:picMkLst>
        </pc:picChg>
        <pc:picChg chg="add del mod">
          <ac:chgData name="digishasinghal@gmail.com" userId="S::urn:spo:guest#digishasinghal@gmail.com::" providerId="AD" clId="Web-{E6EA2930-EECA-5FF9-7E5B-B8D29F48A71A}" dt="2020-05-16T15:31:22.204" v="1715"/>
          <ac:picMkLst>
            <pc:docMk/>
            <pc:sldMk cId="271858292" sldId="271"/>
            <ac:picMk id="8" creationId="{20BB1360-5694-4119-B105-E873F93121B6}"/>
          </ac:picMkLst>
        </pc:picChg>
      </pc:sldChg>
      <pc:sldChg chg="addSp delSp modSp">
        <pc:chgData name="digishasinghal@gmail.com" userId="S::urn:spo:guest#digishasinghal@gmail.com::" providerId="AD" clId="Web-{E6EA2930-EECA-5FF9-7E5B-B8D29F48A71A}" dt="2020-05-16T20:48:26.176" v="1743" actId="1076"/>
        <pc:sldMkLst>
          <pc:docMk/>
          <pc:sldMk cId="3777320506" sldId="272"/>
        </pc:sldMkLst>
        <pc:spChg chg="mod">
          <ac:chgData name="digishasinghal@gmail.com" userId="S::urn:spo:guest#digishasinghal@gmail.com::" providerId="AD" clId="Web-{E6EA2930-EECA-5FF9-7E5B-B8D29F48A71A}" dt="2020-05-16T07:27:01.231" v="118" actId="20577"/>
          <ac:spMkLst>
            <pc:docMk/>
            <pc:sldMk cId="3777320506" sldId="272"/>
            <ac:spMk id="2" creationId="{AF857872-1F48-4371-9E51-36589E1EE4CA}"/>
          </ac:spMkLst>
        </pc:spChg>
        <pc:spChg chg="mod">
          <ac:chgData name="digishasinghal@gmail.com" userId="S::urn:spo:guest#digishasinghal@gmail.com::" providerId="AD" clId="Web-{E6EA2930-EECA-5FF9-7E5B-B8D29F48A71A}" dt="2020-05-16T07:56:30.291" v="585" actId="1076"/>
          <ac:spMkLst>
            <pc:docMk/>
            <pc:sldMk cId="3777320506" sldId="272"/>
            <ac:spMk id="3" creationId="{9C725D57-3197-4D83-A04C-F9C0B22108CC}"/>
          </ac:spMkLst>
        </pc:spChg>
        <pc:spChg chg="del mod">
          <ac:chgData name="digishasinghal@gmail.com" userId="S::urn:spo:guest#digishasinghal@gmail.com::" providerId="AD" clId="Web-{E6EA2930-EECA-5FF9-7E5B-B8D29F48A71A}" dt="2020-05-16T07:26:41.700" v="107"/>
          <ac:spMkLst>
            <pc:docMk/>
            <pc:sldMk cId="3777320506" sldId="272"/>
            <ac:spMk id="8" creationId="{9D9B0DB1-2774-40F1-994B-42545BA288AE}"/>
          </ac:spMkLst>
        </pc:spChg>
        <pc:spChg chg="del mod">
          <ac:chgData name="digishasinghal@gmail.com" userId="S::urn:spo:guest#digishasinghal@gmail.com::" providerId="AD" clId="Web-{E6EA2930-EECA-5FF9-7E5B-B8D29F48A71A}" dt="2020-05-16T07:26:46.497" v="110"/>
          <ac:spMkLst>
            <pc:docMk/>
            <pc:sldMk cId="3777320506" sldId="272"/>
            <ac:spMk id="9" creationId="{627042D4-0CBB-4840-91A3-96724D1E306B}"/>
          </ac:spMkLst>
        </pc:spChg>
        <pc:picChg chg="add mod ord">
          <ac:chgData name="digishasinghal@gmail.com" userId="S::urn:spo:guest#digishasinghal@gmail.com::" providerId="AD" clId="Web-{E6EA2930-EECA-5FF9-7E5B-B8D29F48A71A}" dt="2020-05-16T20:48:26.176" v="1743" actId="1076"/>
          <ac:picMkLst>
            <pc:docMk/>
            <pc:sldMk cId="3777320506" sldId="272"/>
            <ac:picMk id="4" creationId="{7B0D0FAA-97BB-452A-91D4-087AFC8DD8D6}"/>
          </ac:picMkLst>
        </pc:picChg>
        <pc:picChg chg="del">
          <ac:chgData name="digishasinghal@gmail.com" userId="S::urn:spo:guest#digishasinghal@gmail.com::" providerId="AD" clId="Web-{E6EA2930-EECA-5FF9-7E5B-B8D29F48A71A}" dt="2020-05-16T07:22:12.322" v="22"/>
          <ac:picMkLst>
            <pc:docMk/>
            <pc:sldMk cId="3777320506" sldId="272"/>
            <ac:picMk id="7" creationId="{F5A661A3-A022-4A65-AFD9-F303DDB1565E}"/>
          </ac:picMkLst>
        </pc:picChg>
      </pc:sldChg>
      <pc:sldChg chg="addSp delSp modSp">
        <pc:chgData name="digishasinghal@gmail.com" userId="S::urn:spo:guest#digishasinghal@gmail.com::" providerId="AD" clId="Web-{E6EA2930-EECA-5FF9-7E5B-B8D29F48A71A}" dt="2020-05-16T20:06:34.687" v="1740" actId="14100"/>
        <pc:sldMkLst>
          <pc:docMk/>
          <pc:sldMk cId="3411231065" sldId="273"/>
        </pc:sldMkLst>
        <pc:spChg chg="mod">
          <ac:chgData name="digishasinghal@gmail.com" userId="S::urn:spo:guest#digishasinghal@gmail.com::" providerId="AD" clId="Web-{E6EA2930-EECA-5FF9-7E5B-B8D29F48A71A}" dt="2020-05-16T07:24:10.042" v="57" actId="20577"/>
          <ac:spMkLst>
            <pc:docMk/>
            <pc:sldMk cId="3411231065" sldId="273"/>
            <ac:spMk id="2" creationId="{EAB153C9-DF93-4608-B4E7-5E108B7C1CDF}"/>
          </ac:spMkLst>
        </pc:spChg>
        <pc:spChg chg="del mod">
          <ac:chgData name="digishasinghal@gmail.com" userId="S::urn:spo:guest#digishasinghal@gmail.com::" providerId="AD" clId="Web-{E6EA2930-EECA-5FF9-7E5B-B8D29F48A71A}" dt="2020-05-16T07:23:17.119" v="36"/>
          <ac:spMkLst>
            <pc:docMk/>
            <pc:sldMk cId="3411231065" sldId="273"/>
            <ac:spMk id="7" creationId="{3496D553-40BB-4B1A-A425-CE5874EA9301}"/>
          </ac:spMkLst>
        </pc:spChg>
        <pc:spChg chg="mod">
          <ac:chgData name="digishasinghal@gmail.com" userId="S::urn:spo:guest#digishasinghal@gmail.com::" providerId="AD" clId="Web-{E6EA2930-EECA-5FF9-7E5B-B8D29F48A71A}" dt="2020-05-16T07:36:06.656" v="217" actId="20577"/>
          <ac:spMkLst>
            <pc:docMk/>
            <pc:sldMk cId="3411231065" sldId="273"/>
            <ac:spMk id="8" creationId="{9D8F7636-A636-400C-A415-3B85187DC924}"/>
          </ac:spMkLst>
        </pc:spChg>
        <pc:spChg chg="del mod">
          <ac:chgData name="digishasinghal@gmail.com" userId="S::urn:spo:guest#digishasinghal@gmail.com::" providerId="AD" clId="Web-{E6EA2930-EECA-5FF9-7E5B-B8D29F48A71A}" dt="2020-05-16T07:23:22.620" v="38"/>
          <ac:spMkLst>
            <pc:docMk/>
            <pc:sldMk cId="3411231065" sldId="273"/>
            <ac:spMk id="9" creationId="{8ACF0B7D-7F18-4D2D-B0E7-88A409ACB291}"/>
          </ac:spMkLst>
        </pc:spChg>
        <pc:picChg chg="add del mod ord">
          <ac:chgData name="digishasinghal@gmail.com" userId="S::urn:spo:guest#digishasinghal@gmail.com::" providerId="AD" clId="Web-{E6EA2930-EECA-5FF9-7E5B-B8D29F48A71A}" dt="2020-05-16T20:06:16.640" v="1737"/>
          <ac:picMkLst>
            <pc:docMk/>
            <pc:sldMk cId="3411231065" sldId="273"/>
            <ac:picMk id="3" creationId="{5B4084A5-9F6B-44AA-97B2-7459D519D8AA}"/>
          </ac:picMkLst>
        </pc:picChg>
        <pc:picChg chg="add mod">
          <ac:chgData name="digishasinghal@gmail.com" userId="S::urn:spo:guest#digishasinghal@gmail.com::" providerId="AD" clId="Web-{E6EA2930-EECA-5FF9-7E5B-B8D29F48A71A}" dt="2020-05-16T20:06:34.687" v="1740" actId="14100"/>
          <ac:picMkLst>
            <pc:docMk/>
            <pc:sldMk cId="3411231065" sldId="273"/>
            <ac:picMk id="4" creationId="{D0377D5A-0A1B-49AD-BCB5-1CF271720862}"/>
          </ac:picMkLst>
        </pc:picChg>
        <pc:picChg chg="del">
          <ac:chgData name="digishasinghal@gmail.com" userId="S::urn:spo:guest#digishasinghal@gmail.com::" providerId="AD" clId="Web-{E6EA2930-EECA-5FF9-7E5B-B8D29F48A71A}" dt="2020-05-16T07:22:06.900" v="21"/>
          <ac:picMkLst>
            <pc:docMk/>
            <pc:sldMk cId="3411231065" sldId="273"/>
            <ac:picMk id="6" creationId="{CE68D097-CB67-47F3-9A18-1E7BCE034B4A}"/>
          </ac:picMkLst>
        </pc:picChg>
      </pc:sldChg>
      <pc:sldChg chg="addSp delSp modSp new mod modClrScheme chgLayout">
        <pc:chgData name="digishasinghal@gmail.com" userId="S::urn:spo:guest#digishasinghal@gmail.com::" providerId="AD" clId="Web-{E6EA2930-EECA-5FF9-7E5B-B8D29F48A71A}" dt="2020-05-16T08:10:36.426" v="1584"/>
        <pc:sldMkLst>
          <pc:docMk/>
          <pc:sldMk cId="2308977422" sldId="276"/>
        </pc:sldMkLst>
        <pc:spChg chg="mod ord">
          <ac:chgData name="digishasinghal@gmail.com" userId="S::urn:spo:guest#digishasinghal@gmail.com::" providerId="AD" clId="Web-{E6EA2930-EECA-5FF9-7E5B-B8D29F48A71A}" dt="2020-05-16T08:10:31.347" v="1582"/>
          <ac:spMkLst>
            <pc:docMk/>
            <pc:sldMk cId="2308977422" sldId="276"/>
            <ac:spMk id="2" creationId="{96B5BD76-8914-457B-8B7C-52F2C9430843}"/>
          </ac:spMkLst>
        </pc:spChg>
        <pc:spChg chg="del">
          <ac:chgData name="digishasinghal@gmail.com" userId="S::urn:spo:guest#digishasinghal@gmail.com::" providerId="AD" clId="Web-{E6EA2930-EECA-5FF9-7E5B-B8D29F48A71A}" dt="2020-05-16T07:22:36.353" v="26"/>
          <ac:spMkLst>
            <pc:docMk/>
            <pc:sldMk cId="2308977422" sldId="276"/>
            <ac:spMk id="3" creationId="{F38C62B9-9AF3-4E6A-8C17-4C1C64E8FC00}"/>
          </ac:spMkLst>
        </pc:spChg>
        <pc:spChg chg="mod ord">
          <ac:chgData name="digishasinghal@gmail.com" userId="S::urn:spo:guest#digishasinghal@gmail.com::" providerId="AD" clId="Web-{E6EA2930-EECA-5FF9-7E5B-B8D29F48A71A}" dt="2020-05-16T08:10:31.347" v="1582"/>
          <ac:spMkLst>
            <pc:docMk/>
            <pc:sldMk cId="2308977422" sldId="276"/>
            <ac:spMk id="4" creationId="{A0095E50-CBD3-4FEB-B43D-5DBF49CC6F6B}"/>
          </ac:spMkLst>
        </pc:spChg>
        <pc:spChg chg="mod ord">
          <ac:chgData name="digishasinghal@gmail.com" userId="S::urn:spo:guest#digishasinghal@gmail.com::" providerId="AD" clId="Web-{E6EA2930-EECA-5FF9-7E5B-B8D29F48A71A}" dt="2020-05-16T08:10:31.347" v="1582"/>
          <ac:spMkLst>
            <pc:docMk/>
            <pc:sldMk cId="2308977422" sldId="276"/>
            <ac:spMk id="5" creationId="{F65C16F2-C6E0-4265-9A65-5BE8A72A79C2}"/>
          </ac:spMkLst>
        </pc:spChg>
        <pc:spChg chg="add mod">
          <ac:chgData name="digishasinghal@gmail.com" userId="S::urn:spo:guest#digishasinghal@gmail.com::" providerId="AD" clId="Web-{E6EA2930-EECA-5FF9-7E5B-B8D29F48A71A}" dt="2020-05-16T08:09:16.987" v="1509" actId="20577"/>
          <ac:spMkLst>
            <pc:docMk/>
            <pc:sldMk cId="2308977422" sldId="276"/>
            <ac:spMk id="9" creationId="{1874640C-54C8-4C2A-B186-53237F6EBB36}"/>
          </ac:spMkLst>
        </pc:spChg>
        <pc:spChg chg="add del mod ord">
          <ac:chgData name="digishasinghal@gmail.com" userId="S::urn:spo:guest#digishasinghal@gmail.com::" providerId="AD" clId="Web-{E6EA2930-EECA-5FF9-7E5B-B8D29F48A71A}" dt="2020-05-16T08:10:36.426" v="1584"/>
          <ac:spMkLst>
            <pc:docMk/>
            <pc:sldMk cId="2308977422" sldId="276"/>
            <ac:spMk id="10" creationId="{3C38401F-3DDB-460C-A4B2-64C7DE7099B1}"/>
          </ac:spMkLst>
        </pc:spChg>
        <pc:picChg chg="add mod ord">
          <ac:chgData name="digishasinghal@gmail.com" userId="S::urn:spo:guest#digishasinghal@gmail.com::" providerId="AD" clId="Web-{E6EA2930-EECA-5FF9-7E5B-B8D29F48A71A}" dt="2020-05-16T08:10:31.347" v="1582"/>
          <ac:picMkLst>
            <pc:docMk/>
            <pc:sldMk cId="2308977422" sldId="276"/>
            <ac:picMk id="6" creationId="{4852A42D-75CD-44CC-9C57-A27EB17832DA}"/>
          </ac:picMkLst>
        </pc:picChg>
        <pc:picChg chg="add mod modCrop">
          <ac:chgData name="digishasinghal@gmail.com" userId="S::urn:spo:guest#digishasinghal@gmail.com::" providerId="AD" clId="Web-{E6EA2930-EECA-5FF9-7E5B-B8D29F48A71A}" dt="2020-05-16T07:27:58.638" v="129" actId="1076"/>
          <ac:picMkLst>
            <pc:docMk/>
            <pc:sldMk cId="2308977422" sldId="276"/>
            <ac:picMk id="7" creationId="{06EEDA88-9B04-47EF-9526-749DC98BD173}"/>
          </ac:picMkLst>
        </pc:picChg>
        <pc:picChg chg="add mod">
          <ac:chgData name="digishasinghal@gmail.com" userId="S::urn:spo:guest#digishasinghal@gmail.com::" providerId="AD" clId="Web-{E6EA2930-EECA-5FF9-7E5B-B8D29F48A71A}" dt="2020-05-16T07:28:00.810" v="130" actId="1076"/>
          <ac:picMkLst>
            <pc:docMk/>
            <pc:sldMk cId="2308977422" sldId="276"/>
            <ac:picMk id="8" creationId="{32573C54-A293-45C8-83E7-57435793999F}"/>
          </ac:picMkLst>
        </pc:picChg>
      </pc:sldChg>
    </pc:docChg>
  </pc:docChgLst>
  <pc:docChgLst>
    <pc:chgData name="Khrystyna Pak" userId="S::kpak@worldbank.org::a5f294f2-0789-4883-8526-daac8f36f017" providerId="AD" clId="Web-{11C08FD6-2BA4-33D1-2310-8B657DE22697}"/>
    <pc:docChg chg="modSld">
      <pc:chgData name="Khrystyna Pak" userId="S::kpak@worldbank.org::a5f294f2-0789-4883-8526-daac8f36f017" providerId="AD" clId="Web-{11C08FD6-2BA4-33D1-2310-8B657DE22697}" dt="2020-05-13T14:39:04.910" v="0"/>
      <pc:docMkLst>
        <pc:docMk/>
      </pc:docMkLst>
      <pc:sldChg chg="delSp">
        <pc:chgData name="Khrystyna Pak" userId="S::kpak@worldbank.org::a5f294f2-0789-4883-8526-daac8f36f017" providerId="AD" clId="Web-{11C08FD6-2BA4-33D1-2310-8B657DE22697}" dt="2020-05-13T14:39:04.910" v="0"/>
        <pc:sldMkLst>
          <pc:docMk/>
          <pc:sldMk cId="2606909139" sldId="265"/>
        </pc:sldMkLst>
        <pc:picChg chg="del">
          <ac:chgData name="Khrystyna Pak" userId="S::kpak@worldbank.org::a5f294f2-0789-4883-8526-daac8f36f017" providerId="AD" clId="Web-{11C08FD6-2BA4-33D1-2310-8B657DE22697}" dt="2020-05-13T14:39:04.910" v="0"/>
          <ac:picMkLst>
            <pc:docMk/>
            <pc:sldMk cId="2606909139" sldId="265"/>
            <ac:picMk id="3" creationId="{2D11C4D9-6BC7-4C1A-9A8D-F01425C58D7A}"/>
          </ac:picMkLst>
        </pc:picChg>
      </pc:sldChg>
    </pc:docChg>
  </pc:docChgLst>
  <pc:docChgLst>
    <pc:chgData name="Khrystyna Pak" userId="S::kpak@worldbank.org::a5f294f2-0789-4883-8526-daac8f36f017" providerId="AD" clId="Web-{21DAF734-147F-B7ED-FD9F-E43EBF727D71}"/>
    <pc:docChg chg="modSld">
      <pc:chgData name="Khrystyna Pak" userId="S::kpak@worldbank.org::a5f294f2-0789-4883-8526-daac8f36f017" providerId="AD" clId="Web-{21DAF734-147F-B7ED-FD9F-E43EBF727D71}" dt="2020-05-14T11:32:57.700" v="13"/>
      <pc:docMkLst>
        <pc:docMk/>
      </pc:docMkLst>
      <pc:sldChg chg="addSp delSp modSp addCm">
        <pc:chgData name="Khrystyna Pak" userId="S::kpak@worldbank.org::a5f294f2-0789-4883-8526-daac8f36f017" providerId="AD" clId="Web-{21DAF734-147F-B7ED-FD9F-E43EBF727D71}" dt="2020-05-14T11:32:57.700" v="13"/>
        <pc:sldMkLst>
          <pc:docMk/>
          <pc:sldMk cId="3823169230" sldId="275"/>
        </pc:sldMkLst>
        <pc:picChg chg="add del mod">
          <ac:chgData name="Khrystyna Pak" userId="S::kpak@worldbank.org::a5f294f2-0789-4883-8526-daac8f36f017" providerId="AD" clId="Web-{21DAF734-147F-B7ED-FD9F-E43EBF727D71}" dt="2020-05-14T11:28:08.715" v="5"/>
          <ac:picMkLst>
            <pc:docMk/>
            <pc:sldMk cId="3823169230" sldId="275"/>
            <ac:picMk id="3" creationId="{289B1BE7-E19E-4FA2-A2FD-1404A62F3778}"/>
          </ac:picMkLst>
        </pc:picChg>
        <pc:picChg chg="add del mod">
          <ac:chgData name="Khrystyna Pak" userId="S::kpak@worldbank.org::a5f294f2-0789-4883-8526-daac8f36f017" providerId="AD" clId="Web-{21DAF734-147F-B7ED-FD9F-E43EBF727D71}" dt="2020-05-14T11:31:21.997" v="9"/>
          <ac:picMkLst>
            <pc:docMk/>
            <pc:sldMk cId="3823169230" sldId="275"/>
            <ac:picMk id="7" creationId="{263B2C51-4FDD-4E59-8A51-7C3FC8A178EA}"/>
          </ac:picMkLst>
        </pc:picChg>
        <pc:picChg chg="add mod">
          <ac:chgData name="Khrystyna Pak" userId="S::kpak@worldbank.org::a5f294f2-0789-4883-8526-daac8f36f017" providerId="AD" clId="Web-{21DAF734-147F-B7ED-FD9F-E43EBF727D71}" dt="2020-05-14T11:31:39.575" v="12" actId="14100"/>
          <ac:picMkLst>
            <pc:docMk/>
            <pc:sldMk cId="3823169230" sldId="275"/>
            <ac:picMk id="8" creationId="{7ADAA38A-424A-4633-A2F6-5A9538C2216D}"/>
          </ac:picMkLst>
        </pc:picChg>
        <pc:picChg chg="del">
          <ac:chgData name="Khrystyna Pak" userId="S::kpak@worldbank.org::a5f294f2-0789-4883-8526-daac8f36f017" providerId="AD" clId="Web-{21DAF734-147F-B7ED-FD9F-E43EBF727D71}" dt="2020-05-14T11:26:21.652" v="0"/>
          <ac:picMkLst>
            <pc:docMk/>
            <pc:sldMk cId="3823169230" sldId="275"/>
            <ac:picMk id="16" creationId="{30994BFE-D0A3-41C2-9BB7-83A29932981F}"/>
          </ac:picMkLst>
        </pc:picChg>
      </pc:sldChg>
    </pc:docChg>
  </pc:docChgLst>
  <pc:docChgLst>
    <pc:chgData name="Khrystyna Pak" userId="S::kpak@worldbank.org::a5f294f2-0789-4883-8526-daac8f36f017" providerId="AD" clId="Web-{76ECF5E5-75C8-3506-6E3E-9A43D5D86105}"/>
    <pc:docChg chg="addSld modSld">
      <pc:chgData name="Khrystyna Pak" userId="S::kpak@worldbank.org::a5f294f2-0789-4883-8526-daac8f36f017" providerId="AD" clId="Web-{76ECF5E5-75C8-3506-6E3E-9A43D5D86105}" dt="2020-05-13T17:25:16.595" v="324"/>
      <pc:docMkLst>
        <pc:docMk/>
      </pc:docMkLst>
      <pc:sldChg chg="delSp">
        <pc:chgData name="Khrystyna Pak" userId="S::kpak@worldbank.org::a5f294f2-0789-4883-8526-daac8f36f017" providerId="AD" clId="Web-{76ECF5E5-75C8-3506-6E3E-9A43D5D86105}" dt="2020-05-13T17:25:16.595" v="324"/>
        <pc:sldMkLst>
          <pc:docMk/>
          <pc:sldMk cId="1040968698" sldId="267"/>
        </pc:sldMkLst>
        <pc:picChg chg="del">
          <ac:chgData name="Khrystyna Pak" userId="S::kpak@worldbank.org::a5f294f2-0789-4883-8526-daac8f36f017" providerId="AD" clId="Web-{76ECF5E5-75C8-3506-6E3E-9A43D5D86105}" dt="2020-05-13T17:25:16.595" v="324"/>
          <ac:picMkLst>
            <pc:docMk/>
            <pc:sldMk cId="1040968698" sldId="267"/>
            <ac:picMk id="4" creationId="{13D5DA3E-7C20-4438-9B18-B1E47ECC3BA7}"/>
          </ac:picMkLst>
        </pc:picChg>
      </pc:sldChg>
      <pc:sldChg chg="addSp delSp modSp add replId">
        <pc:chgData name="Khrystyna Pak" userId="S::kpak@worldbank.org::a5f294f2-0789-4883-8526-daac8f36f017" providerId="AD" clId="Web-{76ECF5E5-75C8-3506-6E3E-9A43D5D86105}" dt="2020-05-13T15:26:02.055" v="323" actId="1076"/>
        <pc:sldMkLst>
          <pc:docMk/>
          <pc:sldMk cId="3823169230" sldId="275"/>
        </pc:sldMkLst>
        <pc:spChg chg="mod">
          <ac:chgData name="Khrystyna Pak" userId="S::kpak@worldbank.org::a5f294f2-0789-4883-8526-daac8f36f017" providerId="AD" clId="Web-{76ECF5E5-75C8-3506-6E3E-9A43D5D86105}" dt="2020-05-13T15:25:01.773" v="314" actId="20577"/>
          <ac:spMkLst>
            <pc:docMk/>
            <pc:sldMk cId="3823169230" sldId="275"/>
            <ac:spMk id="4" creationId="{2CAC40B5-9EAA-4A29-8249-6694313FA852}"/>
          </ac:spMkLst>
        </pc:spChg>
        <pc:spChg chg="del">
          <ac:chgData name="Khrystyna Pak" userId="S::kpak@worldbank.org::a5f294f2-0789-4883-8526-daac8f36f017" providerId="AD" clId="Web-{76ECF5E5-75C8-3506-6E3E-9A43D5D86105}" dt="2020-05-13T15:24:57.617" v="313"/>
          <ac:spMkLst>
            <pc:docMk/>
            <pc:sldMk cId="3823169230" sldId="275"/>
            <ac:spMk id="7" creationId="{E83A3B5E-3893-4879-B019-AA7E017B2CC8}"/>
          </ac:spMkLst>
        </pc:spChg>
        <pc:graphicFrameChg chg="add mod modGraphic">
          <ac:chgData name="Khrystyna Pak" userId="S::kpak@worldbank.org::a5f294f2-0789-4883-8526-daac8f36f017" providerId="AD" clId="Web-{76ECF5E5-75C8-3506-6E3E-9A43D5D86105}" dt="2020-05-13T15:26:02.055" v="323" actId="1076"/>
          <ac:graphicFrameMkLst>
            <pc:docMk/>
            <pc:sldMk cId="3823169230" sldId="275"/>
            <ac:graphicFrameMk id="9" creationId="{EC4ECA91-BCB9-4A04-B8B3-09F7755928F3}"/>
          </ac:graphicFrameMkLst>
        </pc:graphicFrameChg>
        <pc:picChg chg="del">
          <ac:chgData name="Khrystyna Pak" userId="S::kpak@worldbank.org::a5f294f2-0789-4883-8526-daac8f36f017" providerId="AD" clId="Web-{76ECF5E5-75C8-3506-6E3E-9A43D5D86105}" dt="2020-05-13T14:54:59.698" v="1"/>
          <ac:picMkLst>
            <pc:docMk/>
            <pc:sldMk cId="3823169230" sldId="275"/>
            <ac:picMk id="3" creationId="{A8AA1A04-D16B-4D37-AC4D-0B288D8F02C6}"/>
          </ac:picMkLst>
        </pc:picChg>
      </pc:sldChg>
    </pc:docChg>
  </pc:docChgLst>
  <pc:docChgLst>
    <pc:chgData name="Khrystyna Pak" userId="S::kpak@worldbank.org::a5f294f2-0789-4883-8526-daac8f36f017" providerId="AD" clId="Web-{9427D2F9-5897-4C63-BC87-9AF72A3F8D63}"/>
    <pc:docChg chg="modSld">
      <pc:chgData name="Khrystyna Pak" userId="S::kpak@worldbank.org::a5f294f2-0789-4883-8526-daac8f36f017" providerId="AD" clId="Web-{9427D2F9-5897-4C63-BC87-9AF72A3F8D63}" dt="2020-05-12T09:05:57.546" v="16" actId="14100"/>
      <pc:docMkLst>
        <pc:docMk/>
      </pc:docMkLst>
      <pc:sldChg chg="addSp delSp modSp">
        <pc:chgData name="Khrystyna Pak" userId="S::kpak@worldbank.org::a5f294f2-0789-4883-8526-daac8f36f017" providerId="AD" clId="Web-{9427D2F9-5897-4C63-BC87-9AF72A3F8D63}" dt="2020-05-12T09:05:57.546" v="16" actId="14100"/>
        <pc:sldMkLst>
          <pc:docMk/>
          <pc:sldMk cId="2606909139" sldId="265"/>
        </pc:sldMkLst>
        <pc:picChg chg="add del mod">
          <ac:chgData name="Khrystyna Pak" userId="S::kpak@worldbank.org::a5f294f2-0789-4883-8526-daac8f36f017" providerId="AD" clId="Web-{9427D2F9-5897-4C63-BC87-9AF72A3F8D63}" dt="2020-05-12T09:05:57.546" v="16" actId="14100"/>
          <ac:picMkLst>
            <pc:docMk/>
            <pc:sldMk cId="2606909139" sldId="265"/>
            <ac:picMk id="3" creationId="{2D11C4D9-6BC7-4C1A-9A8D-F01425C58D7A}"/>
          </ac:picMkLst>
        </pc:picChg>
        <pc:picChg chg="add del">
          <ac:chgData name="Khrystyna Pak" userId="S::kpak@worldbank.org::a5f294f2-0789-4883-8526-daac8f36f017" providerId="AD" clId="Web-{9427D2F9-5897-4C63-BC87-9AF72A3F8D63}" dt="2020-05-12T09:05:43.405" v="12"/>
          <ac:picMkLst>
            <pc:docMk/>
            <pc:sldMk cId="2606909139" sldId="265"/>
            <ac:picMk id="11" creationId="{0CE5D8C3-1AF7-48D2-B61C-1FAC2469D6D7}"/>
          </ac:picMkLst>
        </pc:picChg>
      </pc:sldChg>
    </pc:docChg>
  </pc:docChgLst>
  <pc:docChgLst>
    <pc:chgData name="digishasinghal@gmail.com" userId="S::urn:spo:guest#digishasinghal@gmail.com::" providerId="AD" clId="Web-{E3AF17AE-161D-423A-AF1D-2015E6876F74}"/>
    <pc:docChg chg="modSld">
      <pc:chgData name="digishasinghal@gmail.com" userId="S::urn:spo:guest#digishasinghal@gmail.com::" providerId="AD" clId="Web-{E3AF17AE-161D-423A-AF1D-2015E6876F74}" dt="2020-05-08T17:13:58.094" v="0" actId="1076"/>
      <pc:docMkLst>
        <pc:docMk/>
      </pc:docMkLst>
      <pc:sldChg chg="modSp">
        <pc:chgData name="digishasinghal@gmail.com" userId="S::urn:spo:guest#digishasinghal@gmail.com::" providerId="AD" clId="Web-{E3AF17AE-161D-423A-AF1D-2015E6876F74}" dt="2020-05-08T17:13:58.094" v="0" actId="1076"/>
        <pc:sldMkLst>
          <pc:docMk/>
          <pc:sldMk cId="2606909139" sldId="265"/>
        </pc:sldMkLst>
        <pc:picChg chg="mod">
          <ac:chgData name="digishasinghal@gmail.com" userId="S::urn:spo:guest#digishasinghal@gmail.com::" providerId="AD" clId="Web-{E3AF17AE-161D-423A-AF1D-2015E6876F74}" dt="2020-05-08T17:13:58.094" v="0" actId="1076"/>
          <ac:picMkLst>
            <pc:docMk/>
            <pc:sldMk cId="2606909139" sldId="265"/>
            <ac:picMk id="6" creationId="{84B70909-12B7-41A8-ABE0-98E516EFA14C}"/>
          </ac:picMkLst>
        </pc:picChg>
      </pc:sldChg>
    </pc:docChg>
  </pc:docChgLst>
  <pc:docChgLst>
    <pc:chgData name="Khrystyna Pak" userId="S::kpak@worldbank.org::a5f294f2-0789-4883-8526-daac8f36f017" providerId="AD" clId="Web-{C5A02B4D-8E99-4CEB-A8B3-CAA0B8744007}"/>
    <pc:docChg chg="modSld">
      <pc:chgData name="Khrystyna Pak" userId="S::kpak@worldbank.org::a5f294f2-0789-4883-8526-daac8f36f017" providerId="AD" clId="Web-{C5A02B4D-8E99-4CEB-A8B3-CAA0B8744007}" dt="2020-05-13T14:47:06.975" v="2" actId="14100"/>
      <pc:docMkLst>
        <pc:docMk/>
      </pc:docMkLst>
      <pc:sldChg chg="addSp modSp">
        <pc:chgData name="Khrystyna Pak" userId="S::kpak@worldbank.org::a5f294f2-0789-4883-8526-daac8f36f017" providerId="AD" clId="Web-{C5A02B4D-8E99-4CEB-A8B3-CAA0B8744007}" dt="2020-05-13T14:47:06.975" v="2" actId="14100"/>
        <pc:sldMkLst>
          <pc:docMk/>
          <pc:sldMk cId="2606909139" sldId="265"/>
        </pc:sldMkLst>
        <pc:picChg chg="add mod">
          <ac:chgData name="Khrystyna Pak" userId="S::kpak@worldbank.org::a5f294f2-0789-4883-8526-daac8f36f017" providerId="AD" clId="Web-{C5A02B4D-8E99-4CEB-A8B3-CAA0B8744007}" dt="2020-05-13T14:47:06.975" v="2" actId="14100"/>
          <ac:picMkLst>
            <pc:docMk/>
            <pc:sldMk cId="2606909139" sldId="265"/>
            <ac:picMk id="3" creationId="{E4C777CB-ECA3-4728-937E-0C6503D22A21}"/>
          </ac:picMkLst>
        </pc:picChg>
      </pc:sldChg>
    </pc:docChg>
  </pc:docChgLst>
  <pc:docChgLst>
    <pc:chgData name="Khrystyna Pak" userId="S::kpak@worldbank.org::a5f294f2-0789-4883-8526-daac8f36f017" providerId="AD" clId="Web-{C5C829CC-E4E1-6FB7-A36B-E0400BD5E1F6}"/>
    <pc:docChg chg="modSld sldOrd">
      <pc:chgData name="Khrystyna Pak" userId="S::kpak@worldbank.org::a5f294f2-0789-4883-8526-daac8f36f017" providerId="AD" clId="Web-{C5C829CC-E4E1-6FB7-A36B-E0400BD5E1F6}" dt="2020-05-13T15:33:59.885" v="647"/>
      <pc:docMkLst>
        <pc:docMk/>
      </pc:docMkLst>
      <pc:sldChg chg="addCm">
        <pc:chgData name="Khrystyna Pak" userId="S::kpak@worldbank.org::a5f294f2-0789-4883-8526-daac8f36f017" providerId="AD" clId="Web-{C5C829CC-E4E1-6FB7-A36B-E0400BD5E1F6}" dt="2020-05-13T15:33:59.885" v="647"/>
        <pc:sldMkLst>
          <pc:docMk/>
          <pc:sldMk cId="2606909139" sldId="265"/>
        </pc:sldMkLst>
      </pc:sldChg>
      <pc:sldChg chg="addSp delSp modSp ord addCm modCm">
        <pc:chgData name="Khrystyna Pak" userId="S::kpak@worldbank.org::a5f294f2-0789-4883-8526-daac8f36f017" providerId="AD" clId="Web-{C5C829CC-E4E1-6FB7-A36B-E0400BD5E1F6}" dt="2020-05-13T15:31:36.869" v="645"/>
        <pc:sldMkLst>
          <pc:docMk/>
          <pc:sldMk cId="3823169230" sldId="275"/>
        </pc:sldMkLst>
        <pc:graphicFrameChg chg="add mod modGraphic">
          <ac:chgData name="Khrystyna Pak" userId="S::kpak@worldbank.org::a5f294f2-0789-4883-8526-daac8f36f017" providerId="AD" clId="Web-{C5C829CC-E4E1-6FB7-A36B-E0400BD5E1F6}" dt="2020-05-13T15:31:36.869" v="645"/>
          <ac:graphicFrameMkLst>
            <pc:docMk/>
            <pc:sldMk cId="3823169230" sldId="275"/>
            <ac:graphicFrameMk id="7" creationId="{51BFD49E-634E-451F-9C11-5445085655D0}"/>
          </ac:graphicFrameMkLst>
        </pc:graphicFrameChg>
        <pc:graphicFrameChg chg="del mod modGraphic">
          <ac:chgData name="Khrystyna Pak" userId="S::kpak@worldbank.org::a5f294f2-0789-4883-8526-daac8f36f017" providerId="AD" clId="Web-{C5C829CC-E4E1-6FB7-A36B-E0400BD5E1F6}" dt="2020-05-13T15:27:19.151" v="13"/>
          <ac:graphicFrameMkLst>
            <pc:docMk/>
            <pc:sldMk cId="3823169230" sldId="275"/>
            <ac:graphicFrameMk id="9" creationId="{EC4ECA91-BCB9-4A04-B8B3-09F7755928F3}"/>
          </ac:graphicFrameMkLst>
        </pc:graphicFrameChg>
      </pc:sldChg>
    </pc:docChg>
  </pc:docChgLst>
  <pc:docChgLst>
    <pc:chgData name="Khrystyna Pak" userId="S::kpak@worldbank.org::a5f294f2-0789-4883-8526-daac8f36f017" providerId="AD" clId="Web-{7872A548-38BF-0A97-DEB0-547B7DFDB9DE}"/>
    <pc:docChg chg="modSld">
      <pc:chgData name="Khrystyna Pak" userId="S::kpak@worldbank.org::a5f294f2-0789-4883-8526-daac8f36f017" providerId="AD" clId="Web-{7872A548-38BF-0A97-DEB0-547B7DFDB9DE}" dt="2020-05-17T05:13:57.489" v="43" actId="14100"/>
      <pc:docMkLst>
        <pc:docMk/>
      </pc:docMkLst>
      <pc:sldChg chg="addSp delSp modSp">
        <pc:chgData name="Khrystyna Pak" userId="S::kpak@worldbank.org::a5f294f2-0789-4883-8526-daac8f36f017" providerId="AD" clId="Web-{7872A548-38BF-0A97-DEB0-547B7DFDB9DE}" dt="2020-05-17T05:09:48.314" v="9" actId="14100"/>
        <pc:sldMkLst>
          <pc:docMk/>
          <pc:sldMk cId="2606909139" sldId="265"/>
        </pc:sldMkLst>
        <pc:picChg chg="del">
          <ac:chgData name="Khrystyna Pak" userId="S::kpak@worldbank.org::a5f294f2-0789-4883-8526-daac8f36f017" providerId="AD" clId="Web-{7872A548-38BF-0A97-DEB0-547B7DFDB9DE}" dt="2020-05-17T05:09:00.719" v="6"/>
          <ac:picMkLst>
            <pc:docMk/>
            <pc:sldMk cId="2606909139" sldId="265"/>
            <ac:picMk id="3" creationId="{F7768C29-F788-42A1-B123-F80BAAFD71AB}"/>
          </ac:picMkLst>
        </pc:picChg>
        <pc:picChg chg="add mod">
          <ac:chgData name="Khrystyna Pak" userId="S::kpak@worldbank.org::a5f294f2-0789-4883-8526-daac8f36f017" providerId="AD" clId="Web-{7872A548-38BF-0A97-DEB0-547B7DFDB9DE}" dt="2020-05-17T05:09:48.314" v="9" actId="14100"/>
          <ac:picMkLst>
            <pc:docMk/>
            <pc:sldMk cId="2606909139" sldId="265"/>
            <ac:picMk id="4" creationId="{09E7CF12-5B8A-43D8-9452-5F99C5306A3F}"/>
          </ac:picMkLst>
        </pc:picChg>
      </pc:sldChg>
      <pc:sldChg chg="addSp delSp modSp">
        <pc:chgData name="Khrystyna Pak" userId="S::kpak@worldbank.org::a5f294f2-0789-4883-8526-daac8f36f017" providerId="AD" clId="Web-{7872A548-38BF-0A97-DEB0-547B7DFDB9DE}" dt="2020-05-17T05:13:57.489" v="43" actId="14100"/>
        <pc:sldMkLst>
          <pc:docMk/>
          <pc:sldMk cId="1040968698" sldId="267"/>
        </pc:sldMkLst>
        <pc:spChg chg="mod">
          <ac:chgData name="Khrystyna Pak" userId="S::kpak@worldbank.org::a5f294f2-0789-4883-8526-daac8f36f017" providerId="AD" clId="Web-{7872A548-38BF-0A97-DEB0-547B7DFDB9DE}" dt="2020-05-17T05:13:57.489" v="43" actId="14100"/>
          <ac:spMkLst>
            <pc:docMk/>
            <pc:sldMk cId="1040968698" sldId="267"/>
            <ac:spMk id="4" creationId="{641046E1-F986-4227-BF70-66686DE6FB41}"/>
          </ac:spMkLst>
        </pc:spChg>
        <pc:picChg chg="add mod">
          <ac:chgData name="Khrystyna Pak" userId="S::kpak@worldbank.org::a5f294f2-0789-4883-8526-daac8f36f017" providerId="AD" clId="Web-{7872A548-38BF-0A97-DEB0-547B7DFDB9DE}" dt="2020-05-17T05:13:28.254" v="28" actId="1076"/>
          <ac:picMkLst>
            <pc:docMk/>
            <pc:sldMk cId="1040968698" sldId="267"/>
            <ac:picMk id="3" creationId="{8F36162D-F8F6-440D-A51F-50F1569285DF}"/>
          </ac:picMkLst>
        </pc:picChg>
        <pc:picChg chg="del">
          <ac:chgData name="Khrystyna Pak" userId="S::kpak@worldbank.org::a5f294f2-0789-4883-8526-daac8f36f017" providerId="AD" clId="Web-{7872A548-38BF-0A97-DEB0-547B7DFDB9DE}" dt="2020-05-17T05:12:26.206" v="10"/>
          <ac:picMkLst>
            <pc:docMk/>
            <pc:sldMk cId="1040968698" sldId="267"/>
            <ac:picMk id="5" creationId="{94DAACBF-1568-4DB5-813F-AD050525AE7E}"/>
          </ac:picMkLst>
        </pc:picChg>
      </pc:sldChg>
      <pc:sldChg chg="addSp delSp modSp">
        <pc:chgData name="Khrystyna Pak" userId="S::kpak@worldbank.org::a5f294f2-0789-4883-8526-daac8f36f017" providerId="AD" clId="Web-{7872A548-38BF-0A97-DEB0-547B7DFDB9DE}" dt="2020-05-17T05:07:43.343" v="5" actId="14100"/>
        <pc:sldMkLst>
          <pc:docMk/>
          <pc:sldMk cId="3823169230" sldId="275"/>
        </pc:sldMkLst>
        <pc:picChg chg="add mod">
          <ac:chgData name="Khrystyna Pak" userId="S::kpak@worldbank.org::a5f294f2-0789-4883-8526-daac8f36f017" providerId="AD" clId="Web-{7872A548-38BF-0A97-DEB0-547B7DFDB9DE}" dt="2020-05-17T05:07:43.343" v="5" actId="14100"/>
          <ac:picMkLst>
            <pc:docMk/>
            <pc:sldMk cId="3823169230" sldId="275"/>
            <ac:picMk id="3" creationId="{19C57E51-A053-42DB-B2D1-3528EBC3F4C4}"/>
          </ac:picMkLst>
        </pc:picChg>
        <pc:picChg chg="del">
          <ac:chgData name="Khrystyna Pak" userId="S::kpak@worldbank.org::a5f294f2-0789-4883-8526-daac8f36f017" providerId="AD" clId="Web-{7872A548-38BF-0A97-DEB0-547B7DFDB9DE}" dt="2020-05-17T05:07:17.265" v="0"/>
          <ac:picMkLst>
            <pc:docMk/>
            <pc:sldMk cId="3823169230" sldId="275"/>
            <ac:picMk id="11" creationId="{AA3D165D-BCA1-461B-A48B-0A99B900DA6A}"/>
          </ac:picMkLst>
        </pc:picChg>
      </pc:sldChg>
    </pc:docChg>
  </pc:docChgLst>
  <pc:docChgLst>
    <pc:chgData name="Khrystyna Pak" userId="S::kpak@worldbank.org::a5f294f2-0789-4883-8526-daac8f36f017" providerId="AD" clId="Web-{21813EFC-E295-4499-C25D-E06702C335AE}"/>
    <pc:docChg chg="">
      <pc:chgData name="Khrystyna Pak" userId="S::kpak@worldbank.org::a5f294f2-0789-4883-8526-daac8f36f017" providerId="AD" clId="Web-{21813EFC-E295-4499-C25D-E06702C335AE}" dt="2020-05-13T17:31:09.141" v="0"/>
      <pc:docMkLst>
        <pc:docMk/>
      </pc:docMkLst>
      <pc:sldChg chg="addCm">
        <pc:chgData name="Khrystyna Pak" userId="S::kpak@worldbank.org::a5f294f2-0789-4883-8526-daac8f36f017" providerId="AD" clId="Web-{21813EFC-E295-4499-C25D-E06702C335AE}" dt="2020-05-13T17:31:09.141" v="0"/>
        <pc:sldMkLst>
          <pc:docMk/>
          <pc:sldMk cId="1040968698" sldId="267"/>
        </pc:sldMkLst>
      </pc:sldChg>
    </pc:docChg>
  </pc:docChgLst>
  <pc:docChgLst>
    <pc:chgData name="Adanna Deborah Ugochi Chukwuma" userId="320b3300-3327-49d7-b41e-ea56f4b44cb7" providerId="ADAL" clId="{F1F24E58-65F1-425E-97CA-720D9C6E2A21}"/>
    <pc:docChg chg="undo custSel modSld">
      <pc:chgData name="Adanna Deborah Ugochi Chukwuma" userId="320b3300-3327-49d7-b41e-ea56f4b44cb7" providerId="ADAL" clId="{F1F24E58-65F1-425E-97CA-720D9C6E2A21}" dt="2020-05-12T16:22:34.543" v="245"/>
      <pc:docMkLst>
        <pc:docMk/>
      </pc:docMkLst>
      <pc:sldChg chg="addSp delSp modSp addCm delCm modCm">
        <pc:chgData name="Adanna Deborah Ugochi Chukwuma" userId="320b3300-3327-49d7-b41e-ea56f4b44cb7" providerId="ADAL" clId="{F1F24E58-65F1-425E-97CA-720D9C6E2A21}" dt="2020-05-12T16:15:27.713" v="106" actId="1592"/>
        <pc:sldMkLst>
          <pc:docMk/>
          <pc:sldMk cId="0" sldId="256"/>
        </pc:sldMkLst>
        <pc:spChg chg="mod">
          <ac:chgData name="Adanna Deborah Ugochi Chukwuma" userId="320b3300-3327-49d7-b41e-ea56f4b44cb7" providerId="ADAL" clId="{F1F24E58-65F1-425E-97CA-720D9C6E2A21}" dt="2020-05-12T13:26:21.022" v="33" actId="20577"/>
          <ac:spMkLst>
            <pc:docMk/>
            <pc:sldMk cId="0" sldId="256"/>
            <ac:spMk id="3" creationId="{511A573E-8D3D-4C93-A475-119C80AE6F5C}"/>
          </ac:spMkLst>
        </pc:spChg>
        <pc:spChg chg="del">
          <ac:chgData name="Adanna Deborah Ugochi Chukwuma" userId="320b3300-3327-49d7-b41e-ea56f4b44cb7" providerId="ADAL" clId="{F1F24E58-65F1-425E-97CA-720D9C6E2A21}" dt="2020-05-12T13:26:24.231" v="34" actId="478"/>
          <ac:spMkLst>
            <pc:docMk/>
            <pc:sldMk cId="0" sldId="256"/>
            <ac:spMk id="4" creationId="{0B3A758F-4CEC-4115-974C-AFD7F510BD9B}"/>
          </ac:spMkLst>
        </pc:spChg>
        <pc:spChg chg="mod">
          <ac:chgData name="Adanna Deborah Ugochi Chukwuma" userId="320b3300-3327-49d7-b41e-ea56f4b44cb7" providerId="ADAL" clId="{F1F24E58-65F1-425E-97CA-720D9C6E2A21}" dt="2020-05-12T13:54:48.114" v="74" actId="20577"/>
          <ac:spMkLst>
            <pc:docMk/>
            <pc:sldMk cId="0" sldId="256"/>
            <ac:spMk id="5" creationId="{6D6091B7-25EF-451C-BA15-820703F06E64}"/>
          </ac:spMkLst>
        </pc:spChg>
        <pc:spChg chg="add del mod">
          <ac:chgData name="Adanna Deborah Ugochi Chukwuma" userId="320b3300-3327-49d7-b41e-ea56f4b44cb7" providerId="ADAL" clId="{F1F24E58-65F1-425E-97CA-720D9C6E2A21}" dt="2020-05-12T13:26:28.681" v="35" actId="478"/>
          <ac:spMkLst>
            <pc:docMk/>
            <pc:sldMk cId="0" sldId="256"/>
            <ac:spMk id="6" creationId="{DF11F9F2-579C-45A8-8531-8AB002808BAE}"/>
          </ac:spMkLst>
        </pc:spChg>
      </pc:sldChg>
      <pc:sldChg chg="addSp modSp addCm modCm">
        <pc:chgData name="Adanna Deborah Ugochi Chukwuma" userId="320b3300-3327-49d7-b41e-ea56f4b44cb7" providerId="ADAL" clId="{F1F24E58-65F1-425E-97CA-720D9C6E2A21}" dt="2020-05-12T16:20:29.401" v="189" actId="1076"/>
        <pc:sldMkLst>
          <pc:docMk/>
          <pc:sldMk cId="0" sldId="257"/>
        </pc:sldMkLst>
        <pc:spChg chg="add mod">
          <ac:chgData name="Adanna Deborah Ugochi Chukwuma" userId="320b3300-3327-49d7-b41e-ea56f4b44cb7" providerId="ADAL" clId="{F1F24E58-65F1-425E-97CA-720D9C6E2A21}" dt="2020-05-12T16:20:29.401" v="189" actId="1076"/>
          <ac:spMkLst>
            <pc:docMk/>
            <pc:sldMk cId="0" sldId="257"/>
            <ac:spMk id="4" creationId="{2CAC40B5-9EAA-4A29-8249-6694313FA852}"/>
          </ac:spMkLst>
        </pc:spChg>
        <pc:spChg chg="add mod">
          <ac:chgData name="Adanna Deborah Ugochi Chukwuma" userId="320b3300-3327-49d7-b41e-ea56f4b44cb7" providerId="ADAL" clId="{F1F24E58-65F1-425E-97CA-720D9C6E2A21}" dt="2020-05-12T16:20:23.055" v="188" actId="14100"/>
          <ac:spMkLst>
            <pc:docMk/>
            <pc:sldMk cId="0" sldId="257"/>
            <ac:spMk id="6" creationId="{BA150CDB-0796-4CC1-B1C6-639F75EE7C7A}"/>
          </ac:spMkLst>
        </pc:spChg>
        <pc:spChg chg="add mod">
          <ac:chgData name="Adanna Deborah Ugochi Chukwuma" userId="320b3300-3327-49d7-b41e-ea56f4b44cb7" providerId="ADAL" clId="{F1F24E58-65F1-425E-97CA-720D9C6E2A21}" dt="2020-05-12T13:56:34.963" v="82" actId="571"/>
          <ac:spMkLst>
            <pc:docMk/>
            <pc:sldMk cId="0" sldId="257"/>
            <ac:spMk id="8" creationId="{87C48DB5-21DD-49A0-8E05-D97B44A20825}"/>
          </ac:spMkLst>
        </pc:spChg>
      </pc:sldChg>
      <pc:sldChg chg="addSp addCm modCm">
        <pc:chgData name="Adanna Deborah Ugochi Chukwuma" userId="320b3300-3327-49d7-b41e-ea56f4b44cb7" providerId="ADAL" clId="{F1F24E58-65F1-425E-97CA-720D9C6E2A21}" dt="2020-05-12T16:21:00.104" v="190"/>
        <pc:sldMkLst>
          <pc:docMk/>
          <pc:sldMk cId="980438883" sldId="264"/>
        </pc:sldMkLst>
        <pc:spChg chg="add">
          <ac:chgData name="Adanna Deborah Ugochi Chukwuma" userId="320b3300-3327-49d7-b41e-ea56f4b44cb7" providerId="ADAL" clId="{F1F24E58-65F1-425E-97CA-720D9C6E2A21}" dt="2020-05-12T13:56:37.344" v="83"/>
          <ac:spMkLst>
            <pc:docMk/>
            <pc:sldMk cId="980438883" sldId="264"/>
            <ac:spMk id="6" creationId="{5BEF53CD-8471-4D40-9E52-FE2996BEF3B4}"/>
          </ac:spMkLst>
        </pc:spChg>
      </pc:sldChg>
      <pc:sldChg chg="addSp modSp addCm modCm">
        <pc:chgData name="Adanna Deborah Ugochi Chukwuma" userId="320b3300-3327-49d7-b41e-ea56f4b44cb7" providerId="ADAL" clId="{F1F24E58-65F1-425E-97CA-720D9C6E2A21}" dt="2020-05-12T16:21:37.471" v="220"/>
        <pc:sldMkLst>
          <pc:docMk/>
          <pc:sldMk cId="2606909139" sldId="265"/>
        </pc:sldMkLst>
        <pc:spChg chg="add mod">
          <ac:chgData name="Adanna Deborah Ugochi Chukwuma" userId="320b3300-3327-49d7-b41e-ea56f4b44cb7" providerId="ADAL" clId="{F1F24E58-65F1-425E-97CA-720D9C6E2A21}" dt="2020-05-12T16:21:04.743" v="191" actId="1076"/>
          <ac:spMkLst>
            <pc:docMk/>
            <pc:sldMk cId="2606909139" sldId="265"/>
            <ac:spMk id="6" creationId="{4A59299B-4167-4792-9C3A-1D7823C2E24A}"/>
          </ac:spMkLst>
        </pc:spChg>
        <pc:spChg chg="add mod">
          <ac:chgData name="Adanna Deborah Ugochi Chukwuma" userId="320b3300-3327-49d7-b41e-ea56f4b44cb7" providerId="ADAL" clId="{F1F24E58-65F1-425E-97CA-720D9C6E2A21}" dt="2020-05-12T16:21:21.443" v="219" actId="20577"/>
          <ac:spMkLst>
            <pc:docMk/>
            <pc:sldMk cId="2606909139" sldId="265"/>
            <ac:spMk id="7" creationId="{C3133DA3-21E1-4779-8E4D-2546768180BB}"/>
          </ac:spMkLst>
        </pc:spChg>
        <pc:spChg chg="mod">
          <ac:chgData name="Adanna Deborah Ugochi Chukwuma" userId="320b3300-3327-49d7-b41e-ea56f4b44cb7" providerId="ADAL" clId="{F1F24E58-65F1-425E-97CA-720D9C6E2A21}" dt="2020-05-12T13:48:53.888" v="52" actId="20577"/>
          <ac:spMkLst>
            <pc:docMk/>
            <pc:sldMk cId="2606909139" sldId="265"/>
            <ac:spMk id="10" creationId="{84F86ACA-D580-4C09-9760-BBDE4724728B}"/>
          </ac:spMkLst>
        </pc:spChg>
      </pc:sldChg>
      <pc:sldChg chg="addSp modSp addCm modCm">
        <pc:chgData name="Adanna Deborah Ugochi Chukwuma" userId="320b3300-3327-49d7-b41e-ea56f4b44cb7" providerId="ADAL" clId="{F1F24E58-65F1-425E-97CA-720D9C6E2A21}" dt="2020-05-12T16:21:58.090" v="225" actId="20577"/>
        <pc:sldMkLst>
          <pc:docMk/>
          <pc:sldMk cId="1040968698" sldId="267"/>
        </pc:sldMkLst>
        <pc:spChg chg="add mod">
          <ac:chgData name="Adanna Deborah Ugochi Chukwuma" userId="320b3300-3327-49d7-b41e-ea56f4b44cb7" providerId="ADAL" clId="{F1F24E58-65F1-425E-97CA-720D9C6E2A21}" dt="2020-05-12T16:21:51.341" v="223" actId="1076"/>
          <ac:spMkLst>
            <pc:docMk/>
            <pc:sldMk cId="1040968698" sldId="267"/>
            <ac:spMk id="6" creationId="{5BC4137B-5C4F-490A-B99A-6FAA9A17CB14}"/>
          </ac:spMkLst>
        </pc:spChg>
        <pc:spChg chg="add mod">
          <ac:chgData name="Adanna Deborah Ugochi Chukwuma" userId="320b3300-3327-49d7-b41e-ea56f4b44cb7" providerId="ADAL" clId="{F1F24E58-65F1-425E-97CA-720D9C6E2A21}" dt="2020-05-12T16:21:58.090" v="225" actId="20577"/>
          <ac:spMkLst>
            <pc:docMk/>
            <pc:sldMk cId="1040968698" sldId="267"/>
            <ac:spMk id="8" creationId="{9CBAA308-08CE-451B-B7C2-0F503E98D226}"/>
          </ac:spMkLst>
        </pc:spChg>
      </pc:sldChg>
      <pc:sldChg chg="addSp modSp addCm modCm">
        <pc:chgData name="Adanna Deborah Ugochi Chukwuma" userId="320b3300-3327-49d7-b41e-ea56f4b44cb7" providerId="ADAL" clId="{F1F24E58-65F1-425E-97CA-720D9C6E2A21}" dt="2020-05-12T16:16:06.993" v="107"/>
        <pc:sldMkLst>
          <pc:docMk/>
          <pc:sldMk cId="271858292" sldId="271"/>
        </pc:sldMkLst>
        <pc:spChg chg="add mod">
          <ac:chgData name="Adanna Deborah Ugochi Chukwuma" userId="320b3300-3327-49d7-b41e-ea56f4b44cb7" providerId="ADAL" clId="{F1F24E58-65F1-425E-97CA-720D9C6E2A21}" dt="2020-05-12T13:57:19.729" v="101" actId="1076"/>
          <ac:spMkLst>
            <pc:docMk/>
            <pc:sldMk cId="271858292" sldId="271"/>
            <ac:spMk id="7" creationId="{6E98C4C1-2329-4B52-8175-1CFEDB7F3ED8}"/>
          </ac:spMkLst>
        </pc:spChg>
      </pc:sldChg>
      <pc:sldChg chg="addSp addCm modCm">
        <pc:chgData name="Adanna Deborah Ugochi Chukwuma" userId="320b3300-3327-49d7-b41e-ea56f4b44cb7" providerId="ADAL" clId="{F1F24E58-65F1-425E-97CA-720D9C6E2A21}" dt="2020-05-12T16:22:34.543" v="245"/>
        <pc:sldMkLst>
          <pc:docMk/>
          <pc:sldMk cId="3777320506" sldId="272"/>
        </pc:sldMkLst>
        <pc:spChg chg="add">
          <ac:chgData name="Adanna Deborah Ugochi Chukwuma" userId="320b3300-3327-49d7-b41e-ea56f4b44cb7" providerId="ADAL" clId="{F1F24E58-65F1-425E-97CA-720D9C6E2A21}" dt="2020-05-12T13:57:26.018" v="103"/>
          <ac:spMkLst>
            <pc:docMk/>
            <pc:sldMk cId="3777320506" sldId="272"/>
            <ac:spMk id="8" creationId="{9D9B0DB1-2774-40F1-994B-42545BA288AE}"/>
          </ac:spMkLst>
        </pc:spChg>
        <pc:spChg chg="add">
          <ac:chgData name="Adanna Deborah Ugochi Chukwuma" userId="320b3300-3327-49d7-b41e-ea56f4b44cb7" providerId="ADAL" clId="{F1F24E58-65F1-425E-97CA-720D9C6E2A21}" dt="2020-05-12T16:22:34.543" v="245"/>
          <ac:spMkLst>
            <pc:docMk/>
            <pc:sldMk cId="3777320506" sldId="272"/>
            <ac:spMk id="9" creationId="{627042D4-0CBB-4840-91A3-96724D1E306B}"/>
          </ac:spMkLst>
        </pc:spChg>
      </pc:sldChg>
      <pc:sldChg chg="addSp modSp addCm modCm">
        <pc:chgData name="Adanna Deborah Ugochi Chukwuma" userId="320b3300-3327-49d7-b41e-ea56f4b44cb7" providerId="ADAL" clId="{F1F24E58-65F1-425E-97CA-720D9C6E2A21}" dt="2020-05-12T16:22:28.326" v="244" actId="20577"/>
        <pc:sldMkLst>
          <pc:docMk/>
          <pc:sldMk cId="3411231065" sldId="273"/>
        </pc:sldMkLst>
        <pc:spChg chg="add">
          <ac:chgData name="Adanna Deborah Ugochi Chukwuma" userId="320b3300-3327-49d7-b41e-ea56f4b44cb7" providerId="ADAL" clId="{F1F24E58-65F1-425E-97CA-720D9C6E2A21}" dt="2020-05-12T13:57:23.379" v="102"/>
          <ac:spMkLst>
            <pc:docMk/>
            <pc:sldMk cId="3411231065" sldId="273"/>
            <ac:spMk id="7" creationId="{3496D553-40BB-4B1A-A425-CE5874EA9301}"/>
          </ac:spMkLst>
        </pc:spChg>
        <pc:spChg chg="add mod">
          <ac:chgData name="Adanna Deborah Ugochi Chukwuma" userId="320b3300-3327-49d7-b41e-ea56f4b44cb7" providerId="ADAL" clId="{F1F24E58-65F1-425E-97CA-720D9C6E2A21}" dt="2020-05-12T16:22:28.326" v="244" actId="20577"/>
          <ac:spMkLst>
            <pc:docMk/>
            <pc:sldMk cId="3411231065" sldId="273"/>
            <ac:spMk id="9" creationId="{8ACF0B7D-7F18-4D2D-B0E7-88A409ACB291}"/>
          </ac:spMkLst>
        </pc:spChg>
      </pc:sldChg>
    </pc:docChg>
  </pc:docChgLst>
  <pc:docChgLst>
    <pc:chgData name="Adanna Deborah Ugochi Chukwuma" userId="320b3300-3327-49d7-b41e-ea56f4b44cb7" providerId="ADAL" clId="{B1FB87BB-D4CF-4A34-8AB6-040DDF4EC640}"/>
    <pc:docChg chg="undo custSel addSld delSld modSld sldOrd">
      <pc:chgData name="Adanna Deborah Ugochi Chukwuma" userId="320b3300-3327-49d7-b41e-ea56f4b44cb7" providerId="ADAL" clId="{B1FB87BB-D4CF-4A34-8AB6-040DDF4EC640}" dt="2020-05-17T10:35:05.817" v="4765" actId="1592"/>
      <pc:docMkLst>
        <pc:docMk/>
      </pc:docMkLst>
      <pc:sldChg chg="modSp modNotesTx">
        <pc:chgData name="Adanna Deborah Ugochi Chukwuma" userId="320b3300-3327-49d7-b41e-ea56f4b44cb7" providerId="ADAL" clId="{B1FB87BB-D4CF-4A34-8AB6-040DDF4EC640}" dt="2020-05-16T12:55:35.266" v="3145" actId="20577"/>
        <pc:sldMkLst>
          <pc:docMk/>
          <pc:sldMk cId="0" sldId="256"/>
        </pc:sldMkLst>
        <pc:spChg chg="mod">
          <ac:chgData name="Adanna Deborah Ugochi Chukwuma" userId="320b3300-3327-49d7-b41e-ea56f4b44cb7" providerId="ADAL" clId="{B1FB87BB-D4CF-4A34-8AB6-040DDF4EC640}" dt="2020-05-16T12:55:35.266" v="3145" actId="20577"/>
          <ac:spMkLst>
            <pc:docMk/>
            <pc:sldMk cId="0" sldId="256"/>
            <ac:spMk id="5" creationId="{6D6091B7-25EF-451C-BA15-820703F06E64}"/>
          </ac:spMkLst>
        </pc:spChg>
      </pc:sldChg>
      <pc:sldChg chg="del">
        <pc:chgData name="Adanna Deborah Ugochi Chukwuma" userId="320b3300-3327-49d7-b41e-ea56f4b44cb7" providerId="ADAL" clId="{B1FB87BB-D4CF-4A34-8AB6-040DDF4EC640}" dt="2020-05-14T23:03:59.733" v="41" actId="2696"/>
        <pc:sldMkLst>
          <pc:docMk/>
          <pc:sldMk cId="0" sldId="257"/>
        </pc:sldMkLst>
      </pc:sldChg>
      <pc:sldChg chg="del">
        <pc:chgData name="Adanna Deborah Ugochi Chukwuma" userId="320b3300-3327-49d7-b41e-ea56f4b44cb7" providerId="ADAL" clId="{B1FB87BB-D4CF-4A34-8AB6-040DDF4EC640}" dt="2020-05-14T23:04:03.470" v="42" actId="2696"/>
        <pc:sldMkLst>
          <pc:docMk/>
          <pc:sldMk cId="980438883" sldId="264"/>
        </pc:sldMkLst>
      </pc:sldChg>
      <pc:sldChg chg="delSp modSp addCm delCm modCm">
        <pc:chgData name="Adanna Deborah Ugochi Chukwuma" userId="320b3300-3327-49d7-b41e-ea56f4b44cb7" providerId="ADAL" clId="{B1FB87BB-D4CF-4A34-8AB6-040DDF4EC640}" dt="2020-05-17T10:34:49.559" v="4762" actId="207"/>
        <pc:sldMkLst>
          <pc:docMk/>
          <pc:sldMk cId="2606909139" sldId="265"/>
        </pc:sldMkLst>
        <pc:spChg chg="mod">
          <ac:chgData name="Adanna Deborah Ugochi Chukwuma" userId="320b3300-3327-49d7-b41e-ea56f4b44cb7" providerId="ADAL" clId="{B1FB87BB-D4CF-4A34-8AB6-040DDF4EC640}" dt="2020-05-16T12:55:58.230" v="3158" actId="1076"/>
          <ac:spMkLst>
            <pc:docMk/>
            <pc:sldMk cId="2606909139" sldId="265"/>
            <ac:spMk id="2" creationId="{8883AFE9-6424-4F13-8B4D-0C98A145510E}"/>
          </ac:spMkLst>
        </pc:spChg>
        <pc:spChg chg="del">
          <ac:chgData name="Adanna Deborah Ugochi Chukwuma" userId="320b3300-3327-49d7-b41e-ea56f4b44cb7" providerId="ADAL" clId="{B1FB87BB-D4CF-4A34-8AB6-040DDF4EC640}" dt="2020-05-16T12:29:53.057" v="1306" actId="478"/>
          <ac:spMkLst>
            <pc:docMk/>
            <pc:sldMk cId="2606909139" sldId="265"/>
            <ac:spMk id="7" creationId="{C3133DA3-21E1-4779-8E4D-2546768180BB}"/>
          </ac:spMkLst>
        </pc:spChg>
        <pc:spChg chg="mod">
          <ac:chgData name="Adanna Deborah Ugochi Chukwuma" userId="320b3300-3327-49d7-b41e-ea56f4b44cb7" providerId="ADAL" clId="{B1FB87BB-D4CF-4A34-8AB6-040DDF4EC640}" dt="2020-05-17T10:34:49.559" v="4762" actId="207"/>
          <ac:spMkLst>
            <pc:docMk/>
            <pc:sldMk cId="2606909139" sldId="265"/>
            <ac:spMk id="10" creationId="{84F86ACA-D580-4C09-9760-BBDE4724728B}"/>
          </ac:spMkLst>
        </pc:spChg>
      </pc:sldChg>
      <pc:sldChg chg="addSp delSp modSp addCm delCm modCm modNotesTx">
        <pc:chgData name="Adanna Deborah Ugochi Chukwuma" userId="320b3300-3327-49d7-b41e-ea56f4b44cb7" providerId="ADAL" clId="{B1FB87BB-D4CF-4A34-8AB6-040DDF4EC640}" dt="2020-05-17T10:35:05.817" v="4765" actId="1592"/>
        <pc:sldMkLst>
          <pc:docMk/>
          <pc:sldMk cId="1040968698" sldId="267"/>
        </pc:sldMkLst>
        <pc:spChg chg="mod">
          <ac:chgData name="Adanna Deborah Ugochi Chukwuma" userId="320b3300-3327-49d7-b41e-ea56f4b44cb7" providerId="ADAL" clId="{B1FB87BB-D4CF-4A34-8AB6-040DDF4EC640}" dt="2020-05-16T12:56:15.314" v="3159" actId="20577"/>
          <ac:spMkLst>
            <pc:docMk/>
            <pc:sldMk cId="1040968698" sldId="267"/>
            <ac:spMk id="2" creationId="{8883AFE9-6424-4F13-8B4D-0C98A145510E}"/>
          </ac:spMkLst>
        </pc:spChg>
        <pc:spChg chg="mod">
          <ac:chgData name="Adanna Deborah Ugochi Chukwuma" userId="320b3300-3327-49d7-b41e-ea56f4b44cb7" providerId="ADAL" clId="{B1FB87BB-D4CF-4A34-8AB6-040DDF4EC640}" dt="2020-05-16T12:42:07.255" v="2318" actId="207"/>
          <ac:spMkLst>
            <pc:docMk/>
            <pc:sldMk cId="1040968698" sldId="267"/>
            <ac:spMk id="4" creationId="{641046E1-F986-4227-BF70-66686DE6FB41}"/>
          </ac:spMkLst>
        </pc:spChg>
        <pc:spChg chg="del">
          <ac:chgData name="Adanna Deborah Ugochi Chukwuma" userId="320b3300-3327-49d7-b41e-ea56f4b44cb7" providerId="ADAL" clId="{B1FB87BB-D4CF-4A34-8AB6-040DDF4EC640}" dt="2020-05-16T12:41:13.733" v="2301" actId="478"/>
          <ac:spMkLst>
            <pc:docMk/>
            <pc:sldMk cId="1040968698" sldId="267"/>
            <ac:spMk id="5" creationId="{6AF13A50-692B-4144-8E60-DF64AD547321}"/>
          </ac:spMkLst>
        </pc:spChg>
        <pc:spChg chg="add del mod">
          <ac:chgData name="Adanna Deborah Ugochi Chukwuma" userId="320b3300-3327-49d7-b41e-ea56f4b44cb7" providerId="ADAL" clId="{B1FB87BB-D4CF-4A34-8AB6-040DDF4EC640}" dt="2020-05-16T12:44:06.559" v="2631" actId="11529"/>
          <ac:spMkLst>
            <pc:docMk/>
            <pc:sldMk cId="1040968698" sldId="267"/>
            <ac:spMk id="6" creationId="{13B4B00F-384A-4E78-80F4-16AF8C3671E0}"/>
          </ac:spMkLst>
        </pc:spChg>
        <pc:spChg chg="mod">
          <ac:chgData name="Adanna Deborah Ugochi Chukwuma" userId="320b3300-3327-49d7-b41e-ea56f4b44cb7" providerId="ADAL" clId="{B1FB87BB-D4CF-4A34-8AB6-040DDF4EC640}" dt="2020-05-17T10:35:03.786" v="4764" actId="207"/>
          <ac:spMkLst>
            <pc:docMk/>
            <pc:sldMk cId="1040968698" sldId="267"/>
            <ac:spMk id="7" creationId="{E846CA81-60BE-404B-B47E-03D77AB7E5BF}"/>
          </ac:spMkLst>
        </pc:spChg>
        <pc:spChg chg="del mod">
          <ac:chgData name="Adanna Deborah Ugochi Chukwuma" userId="320b3300-3327-49d7-b41e-ea56f4b44cb7" providerId="ADAL" clId="{B1FB87BB-D4CF-4A34-8AB6-040DDF4EC640}" dt="2020-05-16T12:39:13.568" v="2134" actId="478"/>
          <ac:spMkLst>
            <pc:docMk/>
            <pc:sldMk cId="1040968698" sldId="267"/>
            <ac:spMk id="8" creationId="{9CBAA308-08CE-451B-B7C2-0F503E98D226}"/>
          </ac:spMkLst>
        </pc:spChg>
        <pc:spChg chg="add del mod">
          <ac:chgData name="Adanna Deborah Ugochi Chukwuma" userId="320b3300-3327-49d7-b41e-ea56f4b44cb7" providerId="ADAL" clId="{B1FB87BB-D4CF-4A34-8AB6-040DDF4EC640}" dt="2020-05-16T12:44:12.860" v="2633" actId="11529"/>
          <ac:spMkLst>
            <pc:docMk/>
            <pc:sldMk cId="1040968698" sldId="267"/>
            <ac:spMk id="9" creationId="{FDE8E93D-7FEB-49C2-8BF6-A9F9BB4D58F6}"/>
          </ac:spMkLst>
        </pc:spChg>
        <pc:spChg chg="add del mod">
          <ac:chgData name="Adanna Deborah Ugochi Chukwuma" userId="320b3300-3327-49d7-b41e-ea56f4b44cb7" providerId="ADAL" clId="{B1FB87BB-D4CF-4A34-8AB6-040DDF4EC640}" dt="2020-05-16T12:46:48.005" v="2847" actId="478"/>
          <ac:spMkLst>
            <pc:docMk/>
            <pc:sldMk cId="1040968698" sldId="267"/>
            <ac:spMk id="10" creationId="{5EC2292E-D230-4330-8853-E770E84E84F6}"/>
          </ac:spMkLst>
        </pc:spChg>
        <pc:picChg chg="mod">
          <ac:chgData name="Adanna Deborah Ugochi Chukwuma" userId="320b3300-3327-49d7-b41e-ea56f4b44cb7" providerId="ADAL" clId="{B1FB87BB-D4CF-4A34-8AB6-040DDF4EC640}" dt="2020-05-17T10:35:00.783" v="4763" actId="1076"/>
          <ac:picMkLst>
            <pc:docMk/>
            <pc:sldMk cId="1040968698" sldId="267"/>
            <ac:picMk id="3" creationId="{8F36162D-F8F6-440D-A51F-50F1569285DF}"/>
          </ac:picMkLst>
        </pc:picChg>
        <pc:picChg chg="mod">
          <ac:chgData name="Adanna Deborah Ugochi Chukwuma" userId="320b3300-3327-49d7-b41e-ea56f4b44cb7" providerId="ADAL" clId="{B1FB87BB-D4CF-4A34-8AB6-040DDF4EC640}" dt="2020-05-16T12:46:26.414" v="2845" actId="1076"/>
          <ac:picMkLst>
            <pc:docMk/>
            <pc:sldMk cId="1040968698" sldId="267"/>
            <ac:picMk id="3" creationId="{A76F97FF-D454-4BF4-A392-E3B00FF34DAE}"/>
          </ac:picMkLst>
        </pc:picChg>
        <pc:picChg chg="mod">
          <ac:chgData name="Adanna Deborah Ugochi Chukwuma" userId="320b3300-3327-49d7-b41e-ea56f4b44cb7" providerId="ADAL" clId="{B1FB87BB-D4CF-4A34-8AB6-040DDF4EC640}" dt="2020-05-14T23:06:16.671" v="60" actId="1036"/>
          <ac:picMkLst>
            <pc:docMk/>
            <pc:sldMk cId="1040968698" sldId="267"/>
            <ac:picMk id="6" creationId="{7502CB1E-1863-485B-AE2F-17D5872E342B}"/>
          </ac:picMkLst>
        </pc:picChg>
      </pc:sldChg>
      <pc:sldChg chg="delSp modSp ord addCm delCm modCm modNotesTx">
        <pc:chgData name="Adanna Deborah Ugochi Chukwuma" userId="320b3300-3327-49d7-b41e-ea56f4b44cb7" providerId="ADAL" clId="{B1FB87BB-D4CF-4A34-8AB6-040DDF4EC640}" dt="2020-05-16T21:39:47.758" v="4759" actId="20577"/>
        <pc:sldMkLst>
          <pc:docMk/>
          <pc:sldMk cId="271858292" sldId="271"/>
        </pc:sldMkLst>
        <pc:spChg chg="mod">
          <ac:chgData name="Adanna Deborah Ugochi Chukwuma" userId="320b3300-3327-49d7-b41e-ea56f4b44cb7" providerId="ADAL" clId="{B1FB87BB-D4CF-4A34-8AB6-040DDF4EC640}" dt="2020-05-16T15:47:08.874" v="3841" actId="1076"/>
          <ac:spMkLst>
            <pc:docMk/>
            <pc:sldMk cId="271858292" sldId="271"/>
            <ac:spMk id="2" creationId="{8883AFE9-6424-4F13-8B4D-0C98A145510E}"/>
          </ac:spMkLst>
        </pc:spChg>
        <pc:spChg chg="del">
          <ac:chgData name="Adanna Deborah Ugochi Chukwuma" userId="320b3300-3327-49d7-b41e-ea56f4b44cb7" providerId="ADAL" clId="{B1FB87BB-D4CF-4A34-8AB6-040DDF4EC640}" dt="2020-05-16T12:50:57.262" v="3028" actId="478"/>
          <ac:spMkLst>
            <pc:docMk/>
            <pc:sldMk cId="271858292" sldId="271"/>
            <ac:spMk id="5" creationId="{6AF13A50-692B-4144-8E60-DF64AD547321}"/>
          </ac:spMkLst>
        </pc:spChg>
        <pc:spChg chg="mod">
          <ac:chgData name="Adanna Deborah Ugochi Chukwuma" userId="320b3300-3327-49d7-b41e-ea56f4b44cb7" providerId="ADAL" clId="{B1FB87BB-D4CF-4A34-8AB6-040DDF4EC640}" dt="2020-05-16T21:39:47.758" v="4759" actId="20577"/>
          <ac:spMkLst>
            <pc:docMk/>
            <pc:sldMk cId="271858292" sldId="271"/>
            <ac:spMk id="10" creationId="{C6197E00-B178-45E2-9967-82E68AA459DE}"/>
          </ac:spMkLst>
        </pc:spChg>
        <pc:picChg chg="mod">
          <ac:chgData name="Adanna Deborah Ugochi Chukwuma" userId="320b3300-3327-49d7-b41e-ea56f4b44cb7" providerId="ADAL" clId="{B1FB87BB-D4CF-4A34-8AB6-040DDF4EC640}" dt="2020-05-16T12:17:17.229" v="339" actId="1076"/>
          <ac:picMkLst>
            <pc:docMk/>
            <pc:sldMk cId="271858292" sldId="271"/>
            <ac:picMk id="8" creationId="{20BB1360-5694-4119-B105-E873F93121B6}"/>
          </ac:picMkLst>
        </pc:picChg>
      </pc:sldChg>
      <pc:sldChg chg="delSp modSp ord addCm delCm modCm">
        <pc:chgData name="Adanna Deborah Ugochi Chukwuma" userId="320b3300-3327-49d7-b41e-ea56f4b44cb7" providerId="ADAL" clId="{B1FB87BB-D4CF-4A34-8AB6-040DDF4EC640}" dt="2020-05-16T19:25:36.120" v="4039" actId="1592"/>
        <pc:sldMkLst>
          <pc:docMk/>
          <pc:sldMk cId="3777320506" sldId="272"/>
        </pc:sldMkLst>
        <pc:spChg chg="mod">
          <ac:chgData name="Adanna Deborah Ugochi Chukwuma" userId="320b3300-3327-49d7-b41e-ea56f4b44cb7" providerId="ADAL" clId="{B1FB87BB-D4CF-4A34-8AB6-040DDF4EC640}" dt="2020-05-16T12:28:35.620" v="1276" actId="20577"/>
          <ac:spMkLst>
            <pc:docMk/>
            <pc:sldMk cId="3777320506" sldId="272"/>
            <ac:spMk id="2" creationId="{AF857872-1F48-4371-9E51-36589E1EE4CA}"/>
          </ac:spMkLst>
        </pc:spChg>
        <pc:spChg chg="mod">
          <ac:chgData name="Adanna Deborah Ugochi Chukwuma" userId="320b3300-3327-49d7-b41e-ea56f4b44cb7" providerId="ADAL" clId="{B1FB87BB-D4CF-4A34-8AB6-040DDF4EC640}" dt="2020-05-16T12:29:25.817" v="1305" actId="5793"/>
          <ac:spMkLst>
            <pc:docMk/>
            <pc:sldMk cId="3777320506" sldId="272"/>
            <ac:spMk id="3" creationId="{9C725D57-3197-4D83-A04C-F9C0B22108CC}"/>
          </ac:spMkLst>
        </pc:spChg>
        <pc:spChg chg="del">
          <ac:chgData name="Adanna Deborah Ugochi Chukwuma" userId="320b3300-3327-49d7-b41e-ea56f4b44cb7" providerId="ADAL" clId="{B1FB87BB-D4CF-4A34-8AB6-040DDF4EC640}" dt="2020-05-16T12:51:07.010" v="3030" actId="478"/>
          <ac:spMkLst>
            <pc:docMk/>
            <pc:sldMk cId="3777320506" sldId="272"/>
            <ac:spMk id="6" creationId="{383070D4-72E4-44CC-BDE4-B7F658216C41}"/>
          </ac:spMkLst>
        </pc:spChg>
        <pc:picChg chg="mod modCrop">
          <ac:chgData name="Adanna Deborah Ugochi Chukwuma" userId="320b3300-3327-49d7-b41e-ea56f4b44cb7" providerId="ADAL" clId="{B1FB87BB-D4CF-4A34-8AB6-040DDF4EC640}" dt="2020-05-16T12:54:38.487" v="3047" actId="732"/>
          <ac:picMkLst>
            <pc:docMk/>
            <pc:sldMk cId="3777320506" sldId="272"/>
            <ac:picMk id="4" creationId="{7B0D0FAA-97BB-452A-91D4-087AFC8DD8D6}"/>
          </ac:picMkLst>
        </pc:picChg>
      </pc:sldChg>
      <pc:sldChg chg="delSp modSp ord addCm delCm modCm">
        <pc:chgData name="Adanna Deborah Ugochi Chukwuma" userId="320b3300-3327-49d7-b41e-ea56f4b44cb7" providerId="ADAL" clId="{B1FB87BB-D4CF-4A34-8AB6-040DDF4EC640}" dt="2020-05-16T20:11:52.073" v="4554" actId="207"/>
        <pc:sldMkLst>
          <pc:docMk/>
          <pc:sldMk cId="3411231065" sldId="273"/>
        </pc:sldMkLst>
        <pc:spChg chg="mod">
          <ac:chgData name="Adanna Deborah Ugochi Chukwuma" userId="320b3300-3327-49d7-b41e-ea56f4b44cb7" providerId="ADAL" clId="{B1FB87BB-D4CF-4A34-8AB6-040DDF4EC640}" dt="2020-05-16T12:21:24.066" v="728"/>
          <ac:spMkLst>
            <pc:docMk/>
            <pc:sldMk cId="3411231065" sldId="273"/>
            <ac:spMk id="2" creationId="{EAB153C9-DF93-4608-B4E7-5E108B7C1CDF}"/>
          </ac:spMkLst>
        </pc:spChg>
        <pc:spChg chg="del">
          <ac:chgData name="Adanna Deborah Ugochi Chukwuma" userId="320b3300-3327-49d7-b41e-ea56f4b44cb7" providerId="ADAL" clId="{B1FB87BB-D4CF-4A34-8AB6-040DDF4EC640}" dt="2020-05-16T12:51:02.838" v="3029" actId="478"/>
          <ac:spMkLst>
            <pc:docMk/>
            <pc:sldMk cId="3411231065" sldId="273"/>
            <ac:spMk id="5" creationId="{3895C430-B890-4877-948A-2AE0D80E103C}"/>
          </ac:spMkLst>
        </pc:spChg>
        <pc:spChg chg="mod">
          <ac:chgData name="Adanna Deborah Ugochi Chukwuma" userId="320b3300-3327-49d7-b41e-ea56f4b44cb7" providerId="ADAL" clId="{B1FB87BB-D4CF-4A34-8AB6-040DDF4EC640}" dt="2020-05-16T20:11:52.073" v="4554" actId="207"/>
          <ac:spMkLst>
            <pc:docMk/>
            <pc:sldMk cId="3411231065" sldId="273"/>
            <ac:spMk id="8" creationId="{9D8F7636-A636-400C-A415-3B85187DC924}"/>
          </ac:spMkLst>
        </pc:spChg>
        <pc:picChg chg="mod modCrop">
          <ac:chgData name="Adanna Deborah Ugochi Chukwuma" userId="320b3300-3327-49d7-b41e-ea56f4b44cb7" providerId="ADAL" clId="{B1FB87BB-D4CF-4A34-8AB6-040DDF4EC640}" dt="2020-05-16T12:22:22.481" v="773" actId="732"/>
          <ac:picMkLst>
            <pc:docMk/>
            <pc:sldMk cId="3411231065" sldId="273"/>
            <ac:picMk id="3" creationId="{5B4084A5-9F6B-44AA-97B2-7459D519D8AA}"/>
          </ac:picMkLst>
        </pc:picChg>
      </pc:sldChg>
      <pc:sldChg chg="delSp modSp del addCm delCm modCm">
        <pc:chgData name="Adanna Deborah Ugochi Chukwuma" userId="320b3300-3327-49d7-b41e-ea56f4b44cb7" providerId="ADAL" clId="{B1FB87BB-D4CF-4A34-8AB6-040DDF4EC640}" dt="2020-05-16T12:50:32.206" v="3027" actId="2696"/>
        <pc:sldMkLst>
          <pc:docMk/>
          <pc:sldMk cId="3228032907" sldId="274"/>
        </pc:sldMkLst>
        <pc:spChg chg="mod">
          <ac:chgData name="Adanna Deborah Ugochi Chukwuma" userId="320b3300-3327-49d7-b41e-ea56f4b44cb7" providerId="ADAL" clId="{B1FB87BB-D4CF-4A34-8AB6-040DDF4EC640}" dt="2020-05-16T12:27:08.419" v="1205" actId="20577"/>
          <ac:spMkLst>
            <pc:docMk/>
            <pc:sldMk cId="3228032907" sldId="274"/>
            <ac:spMk id="2" creationId="{BB001AA1-DAA9-4755-A050-831AACE56CDE}"/>
          </ac:spMkLst>
        </pc:spChg>
        <pc:spChg chg="del">
          <ac:chgData name="Adanna Deborah Ugochi Chukwuma" userId="320b3300-3327-49d7-b41e-ea56f4b44cb7" providerId="ADAL" clId="{B1FB87BB-D4CF-4A34-8AB6-040DDF4EC640}" dt="2020-05-16T12:26:57.528" v="1192" actId="478"/>
          <ac:spMkLst>
            <pc:docMk/>
            <pc:sldMk cId="3228032907" sldId="274"/>
            <ac:spMk id="4" creationId="{DB651B68-8B82-4D09-8763-3CBE08D476DE}"/>
          </ac:spMkLst>
        </pc:spChg>
        <pc:graphicFrameChg chg="mod modGraphic">
          <ac:chgData name="Adanna Deborah Ugochi Chukwuma" userId="320b3300-3327-49d7-b41e-ea56f4b44cb7" providerId="ADAL" clId="{B1FB87BB-D4CF-4A34-8AB6-040DDF4EC640}" dt="2020-05-14T23:08:08.224" v="68" actId="12385"/>
          <ac:graphicFrameMkLst>
            <pc:docMk/>
            <pc:sldMk cId="3228032907" sldId="274"/>
            <ac:graphicFrameMk id="7" creationId="{752E97DD-BA8F-42C4-8A64-AD996210A3C9}"/>
          </ac:graphicFrameMkLst>
        </pc:graphicFrameChg>
      </pc:sldChg>
      <pc:sldChg chg="addSp delSp modSp ord addCm delCm modCm modNotesTx">
        <pc:chgData name="Adanna Deborah Ugochi Chukwuma" userId="320b3300-3327-49d7-b41e-ea56f4b44cb7" providerId="ADAL" clId="{B1FB87BB-D4CF-4A34-8AB6-040DDF4EC640}" dt="2020-05-17T10:34:37.656" v="4760" actId="1592"/>
        <pc:sldMkLst>
          <pc:docMk/>
          <pc:sldMk cId="3823169230" sldId="275"/>
        </pc:sldMkLst>
        <pc:spChg chg="mod">
          <ac:chgData name="Adanna Deborah Ugochi Chukwuma" userId="320b3300-3327-49d7-b41e-ea56f4b44cb7" providerId="ADAL" clId="{B1FB87BB-D4CF-4A34-8AB6-040DDF4EC640}" dt="2020-05-16T13:16:17.509" v="3615" actId="20577"/>
          <ac:spMkLst>
            <pc:docMk/>
            <pc:sldMk cId="3823169230" sldId="275"/>
            <ac:spMk id="2" creationId="{8883AFE9-6424-4F13-8B4D-0C98A145510E}"/>
          </ac:spMkLst>
        </pc:spChg>
        <pc:spChg chg="add del mod">
          <ac:chgData name="Adanna Deborah Ugochi Chukwuma" userId="320b3300-3327-49d7-b41e-ea56f4b44cb7" providerId="ADAL" clId="{B1FB87BB-D4CF-4A34-8AB6-040DDF4EC640}" dt="2020-05-16T12:52:23.590" v="3039"/>
          <ac:spMkLst>
            <pc:docMk/>
            <pc:sldMk cId="3823169230" sldId="275"/>
            <ac:spMk id="3" creationId="{95B1E309-4F6D-455C-8F42-64A0B238A046}"/>
          </ac:spMkLst>
        </pc:spChg>
        <pc:spChg chg="del">
          <ac:chgData name="Adanna Deborah Ugochi Chukwuma" userId="320b3300-3327-49d7-b41e-ea56f4b44cb7" providerId="ADAL" clId="{B1FB87BB-D4CF-4A34-8AB6-040DDF4EC640}" dt="2020-05-16T12:52:13.401" v="3036" actId="478"/>
          <ac:spMkLst>
            <pc:docMk/>
            <pc:sldMk cId="3823169230" sldId="275"/>
            <ac:spMk id="6" creationId="{BA150CDB-0796-4CC1-B1C6-639F75EE7C7A}"/>
          </ac:spMkLst>
        </pc:spChg>
        <pc:spChg chg="del mod">
          <ac:chgData name="Adanna Deborah Ugochi Chukwuma" userId="320b3300-3327-49d7-b41e-ea56f4b44cb7" providerId="ADAL" clId="{B1FB87BB-D4CF-4A34-8AB6-040DDF4EC640}" dt="2020-05-16T12:52:17.518" v="3037"/>
          <ac:spMkLst>
            <pc:docMk/>
            <pc:sldMk cId="3823169230" sldId="275"/>
            <ac:spMk id="8" creationId="{59797E40-3639-40C9-9698-AC5EB0D27999}"/>
          </ac:spMkLst>
        </pc:spChg>
        <pc:spChg chg="add mod">
          <ac:chgData name="Adanna Deborah Ugochi Chukwuma" userId="320b3300-3327-49d7-b41e-ea56f4b44cb7" providerId="ADAL" clId="{B1FB87BB-D4CF-4A34-8AB6-040DDF4EC640}" dt="2020-05-16T13:18:01.270" v="3783" actId="1076"/>
          <ac:spMkLst>
            <pc:docMk/>
            <pc:sldMk cId="3823169230" sldId="275"/>
            <ac:spMk id="10" creationId="{8294DB26-244C-4299-8D14-E2FBD065EF54}"/>
          </ac:spMkLst>
        </pc:spChg>
        <pc:picChg chg="mod">
          <ac:chgData name="Adanna Deborah Ugochi Chukwuma" userId="320b3300-3327-49d7-b41e-ea56f4b44cb7" providerId="ADAL" clId="{B1FB87BB-D4CF-4A34-8AB6-040DDF4EC640}" dt="2020-05-16T12:56:58.959" v="3179" actId="1076"/>
          <ac:picMkLst>
            <pc:docMk/>
            <pc:sldMk cId="3823169230" sldId="275"/>
            <ac:picMk id="7" creationId="{2348F94B-8FCC-4C55-B616-5D349809F04A}"/>
          </ac:picMkLst>
        </pc:picChg>
        <pc:picChg chg="mod">
          <ac:chgData name="Adanna Deborah Ugochi Chukwuma" userId="320b3300-3327-49d7-b41e-ea56f4b44cb7" providerId="ADAL" clId="{B1FB87BB-D4CF-4A34-8AB6-040DDF4EC640}" dt="2020-05-16T14:47:59.918" v="3796" actId="1076"/>
          <ac:picMkLst>
            <pc:docMk/>
            <pc:sldMk cId="3823169230" sldId="275"/>
            <ac:picMk id="11" creationId="{AA3D165D-BCA1-461B-A48B-0A99B900DA6A}"/>
          </ac:picMkLst>
        </pc:picChg>
        <pc:picChg chg="mod">
          <ac:chgData name="Adanna Deborah Ugochi Chukwuma" userId="320b3300-3327-49d7-b41e-ea56f4b44cb7" providerId="ADAL" clId="{B1FB87BB-D4CF-4A34-8AB6-040DDF4EC640}" dt="2020-05-14T03:28:40.538" v="11" actId="1076"/>
          <ac:picMkLst>
            <pc:docMk/>
            <pc:sldMk cId="3823169230" sldId="275"/>
            <ac:picMk id="16" creationId="{30994BFE-D0A3-41C2-9BB7-83A29932981F}"/>
          </ac:picMkLst>
        </pc:picChg>
      </pc:sldChg>
      <pc:sldChg chg="delSp modSp addCm delCm modCm">
        <pc:chgData name="Adanna Deborah Ugochi Chukwuma" userId="320b3300-3327-49d7-b41e-ea56f4b44cb7" providerId="ADAL" clId="{B1FB87BB-D4CF-4A34-8AB6-040DDF4EC640}" dt="2020-05-16T21:39:15.217" v="4749" actId="1592"/>
        <pc:sldMkLst>
          <pc:docMk/>
          <pc:sldMk cId="2308977422" sldId="276"/>
        </pc:sldMkLst>
        <pc:spChg chg="mod">
          <ac:chgData name="Adanna Deborah Ugochi Chukwuma" userId="320b3300-3327-49d7-b41e-ea56f4b44cb7" providerId="ADAL" clId="{B1FB87BB-D4CF-4A34-8AB6-040DDF4EC640}" dt="2020-05-16T12:37:46.486" v="2054" actId="20577"/>
          <ac:spMkLst>
            <pc:docMk/>
            <pc:sldMk cId="2308977422" sldId="276"/>
            <ac:spMk id="2" creationId="{96B5BD76-8914-457B-8B7C-52F2C9430843}"/>
          </ac:spMkLst>
        </pc:spChg>
        <pc:spChg chg="del">
          <ac:chgData name="Adanna Deborah Ugochi Chukwuma" userId="320b3300-3327-49d7-b41e-ea56f4b44cb7" providerId="ADAL" clId="{B1FB87BB-D4CF-4A34-8AB6-040DDF4EC640}" dt="2020-05-16T12:27:35.140" v="1207" actId="478"/>
          <ac:spMkLst>
            <pc:docMk/>
            <pc:sldMk cId="2308977422" sldId="276"/>
            <ac:spMk id="4" creationId="{A0095E50-CBD3-4FEB-B43D-5DBF49CC6F6B}"/>
          </ac:spMkLst>
        </pc:spChg>
        <pc:spChg chg="del mod">
          <ac:chgData name="Adanna Deborah Ugochi Chukwuma" userId="320b3300-3327-49d7-b41e-ea56f4b44cb7" providerId="ADAL" clId="{B1FB87BB-D4CF-4A34-8AB6-040DDF4EC640}" dt="2020-05-16T12:51:18.730" v="3032" actId="478"/>
          <ac:spMkLst>
            <pc:docMk/>
            <pc:sldMk cId="2308977422" sldId="276"/>
            <ac:spMk id="5" creationId="{F65C16F2-C6E0-4265-9A65-5BE8A72A79C2}"/>
          </ac:spMkLst>
        </pc:spChg>
        <pc:spChg chg="mod">
          <ac:chgData name="Adanna Deborah Ugochi Chukwuma" userId="320b3300-3327-49d7-b41e-ea56f4b44cb7" providerId="ADAL" clId="{B1FB87BB-D4CF-4A34-8AB6-040DDF4EC640}" dt="2020-05-16T19:42:04.184" v="4439" actId="20577"/>
          <ac:spMkLst>
            <pc:docMk/>
            <pc:sldMk cId="2308977422" sldId="276"/>
            <ac:spMk id="9" creationId="{1874640C-54C8-4C2A-B186-53237F6EBB36}"/>
          </ac:spMkLst>
        </pc:spChg>
        <pc:picChg chg="mod">
          <ac:chgData name="Adanna Deborah Ugochi Chukwuma" userId="320b3300-3327-49d7-b41e-ea56f4b44cb7" providerId="ADAL" clId="{B1FB87BB-D4CF-4A34-8AB6-040DDF4EC640}" dt="2020-05-16T12:48:36.188" v="2946" actId="1076"/>
          <ac:picMkLst>
            <pc:docMk/>
            <pc:sldMk cId="2308977422" sldId="276"/>
            <ac:picMk id="7" creationId="{06EEDA88-9B04-47EF-9526-749DC98BD173}"/>
          </ac:picMkLst>
        </pc:picChg>
        <pc:picChg chg="mod">
          <ac:chgData name="Adanna Deborah Ugochi Chukwuma" userId="320b3300-3327-49d7-b41e-ea56f4b44cb7" providerId="ADAL" clId="{B1FB87BB-D4CF-4A34-8AB6-040DDF4EC640}" dt="2020-05-16T12:48:41.423" v="2947" actId="1076"/>
          <ac:picMkLst>
            <pc:docMk/>
            <pc:sldMk cId="2308977422" sldId="276"/>
            <ac:picMk id="8" creationId="{32573C54-A293-45C8-83E7-57435793999F}"/>
          </ac:picMkLst>
        </pc:picChg>
      </pc:sldChg>
      <pc:sldChg chg="addCm modCm modNotesTx">
        <pc:chgData name="Adanna Deborah Ugochi Chukwuma" userId="320b3300-3327-49d7-b41e-ea56f4b44cb7" providerId="ADAL" clId="{B1FB87BB-D4CF-4A34-8AB6-040DDF4EC640}" dt="2020-05-14T23:07:34.889" v="64"/>
        <pc:sldMkLst>
          <pc:docMk/>
          <pc:sldMk cId="3782762546" sldId="276"/>
        </pc:sldMkLst>
      </pc:sldChg>
      <pc:sldChg chg="addSp delSp modSp add">
        <pc:chgData name="Adanna Deborah Ugochi Chukwuma" userId="320b3300-3327-49d7-b41e-ea56f4b44cb7" providerId="ADAL" clId="{B1FB87BB-D4CF-4A34-8AB6-040DDF4EC640}" dt="2020-05-16T20:41:09.498" v="4743" actId="20577"/>
        <pc:sldMkLst>
          <pc:docMk/>
          <pc:sldMk cId="1797356091" sldId="277"/>
        </pc:sldMkLst>
        <pc:spChg chg="mod">
          <ac:chgData name="Adanna Deborah Ugochi Chukwuma" userId="320b3300-3327-49d7-b41e-ea56f4b44cb7" providerId="ADAL" clId="{B1FB87BB-D4CF-4A34-8AB6-040DDF4EC640}" dt="2020-05-16T20:40:24.330" v="4718" actId="20577"/>
          <ac:spMkLst>
            <pc:docMk/>
            <pc:sldMk cId="1797356091" sldId="277"/>
            <ac:spMk id="2" creationId="{96B5BD76-8914-457B-8B7C-52F2C9430843}"/>
          </ac:spMkLst>
        </pc:spChg>
        <pc:spChg chg="add mod">
          <ac:chgData name="Adanna Deborah Ugochi Chukwuma" userId="320b3300-3327-49d7-b41e-ea56f4b44cb7" providerId="ADAL" clId="{B1FB87BB-D4CF-4A34-8AB6-040DDF4EC640}" dt="2020-05-16T20:41:09.498" v="4743" actId="20577"/>
          <ac:spMkLst>
            <pc:docMk/>
            <pc:sldMk cId="1797356091" sldId="277"/>
            <ac:spMk id="4" creationId="{E3FC728D-3454-431F-AE7A-DA1AF22D0A84}"/>
          </ac:spMkLst>
        </pc:spChg>
        <pc:spChg chg="del mod">
          <ac:chgData name="Adanna Deborah Ugochi Chukwuma" userId="320b3300-3327-49d7-b41e-ea56f4b44cb7" providerId="ADAL" clId="{B1FB87BB-D4CF-4A34-8AB6-040DDF4EC640}" dt="2020-05-16T12:51:24.370" v="3034" actId="478"/>
          <ac:spMkLst>
            <pc:docMk/>
            <pc:sldMk cId="1797356091" sldId="277"/>
            <ac:spMk id="5" creationId="{F65C16F2-C6E0-4265-9A65-5BE8A72A79C2}"/>
          </ac:spMkLst>
        </pc:spChg>
        <pc:spChg chg="del">
          <ac:chgData name="Adanna Deborah Ugochi Chukwuma" userId="320b3300-3327-49d7-b41e-ea56f4b44cb7" providerId="ADAL" clId="{B1FB87BB-D4CF-4A34-8AB6-040DDF4EC640}" dt="2020-05-16T12:50:07.889" v="2994" actId="478"/>
          <ac:spMkLst>
            <pc:docMk/>
            <pc:sldMk cId="1797356091" sldId="277"/>
            <ac:spMk id="9" creationId="{1874640C-54C8-4C2A-B186-53237F6EBB36}"/>
          </ac:spMkLst>
        </pc:spChg>
        <pc:graphicFrameChg chg="add mod modGraphic">
          <ac:chgData name="Adanna Deborah Ugochi Chukwuma" userId="320b3300-3327-49d7-b41e-ea56f4b44cb7" providerId="ADAL" clId="{B1FB87BB-D4CF-4A34-8AB6-040DDF4EC640}" dt="2020-05-16T20:38:09.475" v="4634" actId="14734"/>
          <ac:graphicFrameMkLst>
            <pc:docMk/>
            <pc:sldMk cId="1797356091" sldId="277"/>
            <ac:graphicFrameMk id="10" creationId="{DCAB2B68-EE51-427C-8731-F5B093A21BD5}"/>
          </ac:graphicFrameMkLst>
        </pc:graphicFrameChg>
        <pc:picChg chg="del">
          <ac:chgData name="Adanna Deborah Ugochi Chukwuma" userId="320b3300-3327-49d7-b41e-ea56f4b44cb7" providerId="ADAL" clId="{B1FB87BB-D4CF-4A34-8AB6-040DDF4EC640}" dt="2020-05-16T12:50:07.889" v="2994" actId="478"/>
          <ac:picMkLst>
            <pc:docMk/>
            <pc:sldMk cId="1797356091" sldId="277"/>
            <ac:picMk id="6" creationId="{4852A42D-75CD-44CC-9C57-A27EB17832DA}"/>
          </ac:picMkLst>
        </pc:picChg>
        <pc:picChg chg="del">
          <ac:chgData name="Adanna Deborah Ugochi Chukwuma" userId="320b3300-3327-49d7-b41e-ea56f4b44cb7" providerId="ADAL" clId="{B1FB87BB-D4CF-4A34-8AB6-040DDF4EC640}" dt="2020-05-16T12:50:07.889" v="2994" actId="478"/>
          <ac:picMkLst>
            <pc:docMk/>
            <pc:sldMk cId="1797356091" sldId="277"/>
            <ac:picMk id="7" creationId="{06EEDA88-9B04-47EF-9526-749DC98BD173}"/>
          </ac:picMkLst>
        </pc:picChg>
        <pc:picChg chg="del">
          <ac:chgData name="Adanna Deborah Ugochi Chukwuma" userId="320b3300-3327-49d7-b41e-ea56f4b44cb7" providerId="ADAL" clId="{B1FB87BB-D4CF-4A34-8AB6-040DDF4EC640}" dt="2020-05-16T12:50:07.889" v="2994" actId="478"/>
          <ac:picMkLst>
            <pc:docMk/>
            <pc:sldMk cId="1797356091" sldId="277"/>
            <ac:picMk id="8" creationId="{32573C54-A293-45C8-83E7-57435793999F}"/>
          </ac:picMkLst>
        </pc:picChg>
      </pc:sldChg>
      <pc:sldChg chg="addCm modCm">
        <pc:chgData name="Adanna Deborah Ugochi Chukwuma" userId="320b3300-3327-49d7-b41e-ea56f4b44cb7" providerId="ADAL" clId="{B1FB87BB-D4CF-4A34-8AB6-040DDF4EC640}" dt="2020-05-16T12:14:06.248" v="80" actId="1589"/>
        <pc:sldMkLst>
          <pc:docMk/>
          <pc:sldMk cId="3864737577" sldId="277"/>
        </pc:sldMkLst>
      </pc:sldChg>
      <pc:sldChg chg="addSp delSp modSp add del ord">
        <pc:chgData name="Adanna Deborah Ugochi Chukwuma" userId="320b3300-3327-49d7-b41e-ea56f4b44cb7" providerId="ADAL" clId="{B1FB87BB-D4CF-4A34-8AB6-040DDF4EC640}" dt="2020-05-16T13:02:55.586" v="3504" actId="2696"/>
        <pc:sldMkLst>
          <pc:docMk/>
          <pc:sldMk cId="29963692" sldId="278"/>
        </pc:sldMkLst>
        <pc:spChg chg="del">
          <ac:chgData name="Adanna Deborah Ugochi Chukwuma" userId="320b3300-3327-49d7-b41e-ea56f4b44cb7" providerId="ADAL" clId="{B1FB87BB-D4CF-4A34-8AB6-040DDF4EC640}" dt="2020-05-16T12:57:11.464" v="3181" actId="478"/>
          <ac:spMkLst>
            <pc:docMk/>
            <pc:sldMk cId="29963692" sldId="278"/>
            <ac:spMk id="2" creationId="{011524CA-ACB0-4445-91C1-044FC2EB503F}"/>
          </ac:spMkLst>
        </pc:spChg>
        <pc:spChg chg="del">
          <ac:chgData name="Adanna Deborah Ugochi Chukwuma" userId="320b3300-3327-49d7-b41e-ea56f4b44cb7" providerId="ADAL" clId="{B1FB87BB-D4CF-4A34-8AB6-040DDF4EC640}" dt="2020-05-16T12:57:09.010" v="3180" actId="478"/>
          <ac:spMkLst>
            <pc:docMk/>
            <pc:sldMk cId="29963692" sldId="278"/>
            <ac:spMk id="3" creationId="{4B80E4FA-DFC1-442D-9B36-1C7916A8C879}"/>
          </ac:spMkLst>
        </pc:spChg>
        <pc:spChg chg="add del mod">
          <ac:chgData name="Adanna Deborah Ugochi Chukwuma" userId="320b3300-3327-49d7-b41e-ea56f4b44cb7" providerId="ADAL" clId="{B1FB87BB-D4CF-4A34-8AB6-040DDF4EC640}" dt="2020-05-16T13:02:39.361" v="3498"/>
          <ac:spMkLst>
            <pc:docMk/>
            <pc:sldMk cId="29963692" sldId="278"/>
            <ac:spMk id="6" creationId="{54F78822-21EF-44DF-850C-A24507E7255F}"/>
          </ac:spMkLst>
        </pc:spChg>
        <pc:spChg chg="add del mod">
          <ac:chgData name="Adanna Deborah Ugochi Chukwuma" userId="320b3300-3327-49d7-b41e-ea56f4b44cb7" providerId="ADAL" clId="{B1FB87BB-D4CF-4A34-8AB6-040DDF4EC640}" dt="2020-05-16T13:00:04.633" v="3385"/>
          <ac:spMkLst>
            <pc:docMk/>
            <pc:sldMk cId="29963692" sldId="278"/>
            <ac:spMk id="7" creationId="{6FF5190E-F0F4-477F-96B2-176A548AAE42}"/>
          </ac:spMkLst>
        </pc:spChg>
        <pc:spChg chg="add del mod">
          <ac:chgData name="Adanna Deborah Ugochi Chukwuma" userId="320b3300-3327-49d7-b41e-ea56f4b44cb7" providerId="ADAL" clId="{B1FB87BB-D4CF-4A34-8AB6-040DDF4EC640}" dt="2020-05-16T13:02:39.362" v="3500"/>
          <ac:spMkLst>
            <pc:docMk/>
            <pc:sldMk cId="29963692" sldId="278"/>
            <ac:spMk id="8" creationId="{F0EF3904-B4A2-4ED4-8F36-54B035654334}"/>
          </ac:spMkLst>
        </pc:spChg>
      </pc:sldChg>
      <pc:sldChg chg="delSp modSp add del">
        <pc:chgData name="Adanna Deborah Ugochi Chukwuma" userId="320b3300-3327-49d7-b41e-ea56f4b44cb7" providerId="ADAL" clId="{B1FB87BB-D4CF-4A34-8AB6-040DDF4EC640}" dt="2020-05-16T20:38:42.492" v="4642" actId="2696"/>
        <pc:sldMkLst>
          <pc:docMk/>
          <pc:sldMk cId="322722663" sldId="278"/>
        </pc:sldMkLst>
        <pc:spChg chg="mod">
          <ac:chgData name="Adanna Deborah Ugochi Chukwuma" userId="320b3300-3327-49d7-b41e-ea56f4b44cb7" providerId="ADAL" clId="{B1FB87BB-D4CF-4A34-8AB6-040DDF4EC640}" dt="2020-05-16T19:28:42.268" v="4291" actId="20577"/>
          <ac:spMkLst>
            <pc:docMk/>
            <pc:sldMk cId="322722663" sldId="278"/>
            <ac:spMk id="2" creationId="{0FC2D9A3-0543-42E2-B4D4-03485DA8D5E8}"/>
          </ac:spMkLst>
        </pc:spChg>
        <pc:spChg chg="mod">
          <ac:chgData name="Adanna Deborah Ugochi Chukwuma" userId="320b3300-3327-49d7-b41e-ea56f4b44cb7" providerId="ADAL" clId="{B1FB87BB-D4CF-4A34-8AB6-040DDF4EC640}" dt="2020-05-16T20:38:21.017" v="4636"/>
          <ac:spMkLst>
            <pc:docMk/>
            <pc:sldMk cId="322722663" sldId="278"/>
            <ac:spMk id="3" creationId="{F72EECD1-8083-481F-8A7E-9770C4F256AA}"/>
          </ac:spMkLst>
        </pc:spChg>
        <pc:spChg chg="del">
          <ac:chgData name="Adanna Deborah Ugochi Chukwuma" userId="320b3300-3327-49d7-b41e-ea56f4b44cb7" providerId="ADAL" clId="{B1FB87BB-D4CF-4A34-8AB6-040DDF4EC640}" dt="2020-05-16T14:58:49.994" v="3836" actId="478"/>
          <ac:spMkLst>
            <pc:docMk/>
            <pc:sldMk cId="322722663" sldId="278"/>
            <ac:spMk id="4" creationId="{DCE75B9F-7D51-41DE-8EC8-641A579F9CB0}"/>
          </ac:spMkLst>
        </pc:spChg>
        <pc:spChg chg="del">
          <ac:chgData name="Adanna Deborah Ugochi Chukwuma" userId="320b3300-3327-49d7-b41e-ea56f4b44cb7" providerId="ADAL" clId="{B1FB87BB-D4CF-4A34-8AB6-040DDF4EC640}" dt="2020-05-16T14:58:53.354" v="3837" actId="478"/>
          <ac:spMkLst>
            <pc:docMk/>
            <pc:sldMk cId="322722663" sldId="278"/>
            <ac:spMk id="5" creationId="{33916A9B-785A-42AA-AEDA-2C344A34A995}"/>
          </ac:spMkLst>
        </pc:spChg>
      </pc:sldChg>
    </pc:docChg>
  </pc:docChgLst>
  <pc:docChgLst>
    <pc:chgData name="Khrystyna Pak" userId="a5f294f2-0789-4883-8526-daac8f36f017" providerId="ADAL" clId="{C017C914-719A-1844-AEA5-DFB3A0B5F027}"/>
    <pc:docChg chg="modSld">
      <pc:chgData name="Khrystyna Pak" userId="a5f294f2-0789-4883-8526-daac8f36f017" providerId="ADAL" clId="{C017C914-719A-1844-AEA5-DFB3A0B5F027}" dt="2020-05-17T05:47:58.500" v="3" actId="27834"/>
      <pc:docMkLst>
        <pc:docMk/>
      </pc:docMkLst>
      <pc:sldChg chg="addCm">
        <pc:chgData name="Khrystyna Pak" userId="a5f294f2-0789-4883-8526-daac8f36f017" providerId="ADAL" clId="{C017C914-719A-1844-AEA5-DFB3A0B5F027}" dt="2020-05-17T05:47:49.536" v="2" actId="27834"/>
        <pc:sldMkLst>
          <pc:docMk/>
          <pc:sldMk cId="2606909139" sldId="265"/>
        </pc:sldMkLst>
      </pc:sldChg>
      <pc:sldChg chg="modSp addCm">
        <pc:chgData name="Khrystyna Pak" userId="a5f294f2-0789-4883-8526-daac8f36f017" providerId="ADAL" clId="{C017C914-719A-1844-AEA5-DFB3A0B5F027}" dt="2020-05-17T05:47:58.500" v="3" actId="27834"/>
        <pc:sldMkLst>
          <pc:docMk/>
          <pc:sldMk cId="1040968698" sldId="267"/>
        </pc:sldMkLst>
        <pc:picChg chg="mod">
          <ac:chgData name="Khrystyna Pak" userId="a5f294f2-0789-4883-8526-daac8f36f017" providerId="ADAL" clId="{C017C914-719A-1844-AEA5-DFB3A0B5F027}" dt="2020-05-17T05:47:24.001" v="0" actId="1076"/>
          <ac:picMkLst>
            <pc:docMk/>
            <pc:sldMk cId="1040968698" sldId="267"/>
            <ac:picMk id="3" creationId="{8F36162D-F8F6-440D-A51F-50F1569285DF}"/>
          </ac:picMkLst>
        </pc:picChg>
      </pc:sldChg>
      <pc:sldChg chg="addCm">
        <pc:chgData name="Khrystyna Pak" userId="a5f294f2-0789-4883-8526-daac8f36f017" providerId="ADAL" clId="{C017C914-719A-1844-AEA5-DFB3A0B5F027}" dt="2020-05-17T05:47:41.839" v="1" actId="27834"/>
        <pc:sldMkLst>
          <pc:docMk/>
          <pc:sldMk cId="3823169230" sldId="275"/>
        </pc:sldMkLst>
      </pc:sldChg>
    </pc:docChg>
  </pc:docChgLst>
  <pc:docChgLst>
    <pc:chgData name="Khrystyna Pak" userId="S::kpak@worldbank.org::a5f294f2-0789-4883-8526-daac8f36f017" providerId="AD" clId="Web-{9D1787F9-762C-3363-FA65-5D2DFDE1BCA7}"/>
    <pc:docChg chg="addSld modSld">
      <pc:chgData name="Khrystyna Pak" userId="S::kpak@worldbank.org::a5f294f2-0789-4883-8526-daac8f36f017" providerId="AD" clId="Web-{9D1787F9-762C-3363-FA65-5D2DFDE1BCA7}" dt="2020-05-13T13:45:45.260" v="237"/>
      <pc:docMkLst>
        <pc:docMk/>
      </pc:docMkLst>
      <pc:sldChg chg="addSp delSp modSp new mod modClrScheme chgLayout">
        <pc:chgData name="Khrystyna Pak" userId="S::kpak@worldbank.org::a5f294f2-0789-4883-8526-daac8f36f017" providerId="AD" clId="Web-{9D1787F9-762C-3363-FA65-5D2DFDE1BCA7}" dt="2020-05-13T13:45:45.260" v="237"/>
        <pc:sldMkLst>
          <pc:docMk/>
          <pc:sldMk cId="3228032907" sldId="274"/>
        </pc:sldMkLst>
        <pc:spChg chg="mod ord">
          <ac:chgData name="Khrystyna Pak" userId="S::kpak@worldbank.org::a5f294f2-0789-4883-8526-daac8f36f017" providerId="AD" clId="Web-{9D1787F9-762C-3363-FA65-5D2DFDE1BCA7}" dt="2020-05-13T13:44:19.056" v="27"/>
          <ac:spMkLst>
            <pc:docMk/>
            <pc:sldMk cId="3228032907" sldId="274"/>
            <ac:spMk id="2" creationId="{BB001AA1-DAA9-4755-A050-831AACE56CDE}"/>
          </ac:spMkLst>
        </pc:spChg>
        <pc:spChg chg="add del mod ord">
          <ac:chgData name="Khrystyna Pak" userId="S::kpak@worldbank.org::a5f294f2-0789-4883-8526-daac8f36f017" providerId="AD" clId="Web-{9D1787F9-762C-3363-FA65-5D2DFDE1BCA7}" dt="2020-05-13T13:44:19.056" v="27"/>
          <ac:spMkLst>
            <pc:docMk/>
            <pc:sldMk cId="3228032907" sldId="274"/>
            <ac:spMk id="3" creationId="{8905D40F-F549-4633-8B1D-07FEC6955421}"/>
          </ac:spMkLst>
        </pc:spChg>
        <pc:spChg chg="mod ord">
          <ac:chgData name="Khrystyna Pak" userId="S::kpak@worldbank.org::a5f294f2-0789-4883-8526-daac8f36f017" providerId="AD" clId="Web-{9D1787F9-762C-3363-FA65-5D2DFDE1BCA7}" dt="2020-05-13T13:44:19.056" v="27"/>
          <ac:spMkLst>
            <pc:docMk/>
            <pc:sldMk cId="3228032907" sldId="274"/>
            <ac:spMk id="4" creationId="{DB651B68-8B82-4D09-8763-3CBE08D476DE}"/>
          </ac:spMkLst>
        </pc:spChg>
        <pc:spChg chg="mod ord">
          <ac:chgData name="Khrystyna Pak" userId="S::kpak@worldbank.org::a5f294f2-0789-4883-8526-daac8f36f017" providerId="AD" clId="Web-{9D1787F9-762C-3363-FA65-5D2DFDE1BCA7}" dt="2020-05-13T13:44:19.056" v="27"/>
          <ac:spMkLst>
            <pc:docMk/>
            <pc:sldMk cId="3228032907" sldId="274"/>
            <ac:spMk id="5" creationId="{A9B16B28-8E96-4992-9B24-3DFF6490DFDF}"/>
          </ac:spMkLst>
        </pc:spChg>
        <pc:graphicFrameChg chg="add mod modGraphic">
          <ac:chgData name="Khrystyna Pak" userId="S::kpak@worldbank.org::a5f294f2-0789-4883-8526-daac8f36f017" providerId="AD" clId="Web-{9D1787F9-762C-3363-FA65-5D2DFDE1BCA7}" dt="2020-05-13T13:45:45.260" v="237"/>
          <ac:graphicFrameMkLst>
            <pc:docMk/>
            <pc:sldMk cId="3228032907" sldId="274"/>
            <ac:graphicFrameMk id="7" creationId="{752E97DD-BA8F-42C4-8A64-AD996210A3C9}"/>
          </ac:graphicFrameMkLst>
        </pc:graphicFrameChg>
      </pc:sldChg>
    </pc:docChg>
  </pc:docChgLst>
  <pc:docChgLst>
    <pc:chgData name="digishasinghal@gmail.com" userId="S::urn:spo:guest#digishasinghal@gmail.com::" providerId="AD" clId="Web-{3876AC4F-3CE1-3AD7-7A13-8FAE6FFB71B8}"/>
    <pc:docChg chg="modSld">
      <pc:chgData name="digishasinghal@gmail.com" userId="S::urn:spo:guest#digishasinghal@gmail.com::" providerId="AD" clId="Web-{3876AC4F-3CE1-3AD7-7A13-8FAE6FFB71B8}" dt="2020-05-10T23:22:41.195" v="8" actId="1076"/>
      <pc:docMkLst>
        <pc:docMk/>
      </pc:docMkLst>
      <pc:sldChg chg="addSp delSp modSp">
        <pc:chgData name="digishasinghal@gmail.com" userId="S::urn:spo:guest#digishasinghal@gmail.com::" providerId="AD" clId="Web-{3876AC4F-3CE1-3AD7-7A13-8FAE6FFB71B8}" dt="2020-05-10T23:22:41.195" v="8" actId="1076"/>
        <pc:sldMkLst>
          <pc:docMk/>
          <pc:sldMk cId="271858292" sldId="271"/>
        </pc:sldMkLst>
        <pc:picChg chg="add mod ord">
          <ac:chgData name="digishasinghal@gmail.com" userId="S::urn:spo:guest#digishasinghal@gmail.com::" providerId="AD" clId="Web-{3876AC4F-3CE1-3AD7-7A13-8FAE6FFB71B8}" dt="2020-05-10T23:22:41.195" v="8" actId="1076"/>
          <ac:picMkLst>
            <pc:docMk/>
            <pc:sldMk cId="271858292" sldId="271"/>
            <ac:picMk id="3" creationId="{342273D8-487B-42B4-A301-45EE5383242F}"/>
          </ac:picMkLst>
        </pc:picChg>
        <pc:picChg chg="del">
          <ac:chgData name="digishasinghal@gmail.com" userId="S::urn:spo:guest#digishasinghal@gmail.com::" providerId="AD" clId="Web-{3876AC4F-3CE1-3AD7-7A13-8FAE6FFB71B8}" dt="2020-05-10T23:21:24.286" v="0"/>
          <ac:picMkLst>
            <pc:docMk/>
            <pc:sldMk cId="271858292" sldId="271"/>
            <ac:picMk id="9" creationId="{11E39CEA-F0BF-4E68-B6B6-0B095F17E892}"/>
          </ac:picMkLst>
        </pc:picChg>
        <pc:picChg chg="del">
          <ac:chgData name="digishasinghal@gmail.com" userId="S::urn:spo:guest#digishasinghal@gmail.com::" providerId="AD" clId="Web-{3876AC4F-3CE1-3AD7-7A13-8FAE6FFB71B8}" dt="2020-05-10T23:21:25.864" v="1"/>
          <ac:picMkLst>
            <pc:docMk/>
            <pc:sldMk cId="271858292" sldId="271"/>
            <ac:picMk id="13" creationId="{D93AE9B6-4B8B-4BE3-BF9D-5331F5926934}"/>
          </ac:picMkLst>
        </pc:picChg>
      </pc:sldChg>
    </pc:docChg>
  </pc:docChgLst>
  <pc:docChgLst>
    <pc:chgData name="digishasinghal@gmail.com" userId="S::urn:spo:guest#digishasinghal@gmail.com::" providerId="AD" clId="Web-{53DBD5E9-9920-F20E-F710-3347219C8B65}"/>
    <pc:docChg chg="modSld">
      <pc:chgData name="digishasinghal@gmail.com" userId="S::urn:spo:guest#digishasinghal@gmail.com::" providerId="AD" clId="Web-{53DBD5E9-9920-F20E-F710-3347219C8B65}" dt="2020-05-10T23:25:26.292" v="6"/>
      <pc:docMkLst>
        <pc:docMk/>
      </pc:docMkLst>
      <pc:sldChg chg="modSp">
        <pc:chgData name="digishasinghal@gmail.com" userId="S::urn:spo:guest#digishasinghal@gmail.com::" providerId="AD" clId="Web-{53DBD5E9-9920-F20E-F710-3347219C8B65}" dt="2020-05-10T23:25:26.292" v="6"/>
        <pc:sldMkLst>
          <pc:docMk/>
          <pc:sldMk cId="271858292" sldId="271"/>
        </pc:sldMkLst>
        <pc:picChg chg="mod modCrop">
          <ac:chgData name="digishasinghal@gmail.com" userId="S::urn:spo:guest#digishasinghal@gmail.com::" providerId="AD" clId="Web-{53DBD5E9-9920-F20E-F710-3347219C8B65}" dt="2020-05-10T23:25:26.292" v="6"/>
          <ac:picMkLst>
            <pc:docMk/>
            <pc:sldMk cId="271858292" sldId="271"/>
            <ac:picMk id="3" creationId="{342273D8-487B-42B4-A301-45EE5383242F}"/>
          </ac:picMkLst>
        </pc:picChg>
      </pc:sldChg>
    </pc:docChg>
  </pc:docChgLst>
  <pc:docChgLst>
    <pc:chgData name="Khrystyna Pak" userId="S::kpak@worldbank.org::a5f294f2-0789-4883-8526-daac8f36f017" providerId="AD" clId="Web-{F7587AFD-061B-022B-FE59-6B2E1DBFFD18}"/>
    <pc:docChg chg="modSld">
      <pc:chgData name="Khrystyna Pak" userId="S::kpak@worldbank.org::a5f294f2-0789-4883-8526-daac8f36f017" providerId="AD" clId="Web-{F7587AFD-061B-022B-FE59-6B2E1DBFFD18}" dt="2020-05-13T18:23:15.462" v="105"/>
      <pc:docMkLst>
        <pc:docMk/>
      </pc:docMkLst>
      <pc:sldChg chg="modSp">
        <pc:chgData name="Khrystyna Pak" userId="S::kpak@worldbank.org::a5f294f2-0789-4883-8526-daac8f36f017" providerId="AD" clId="Web-{F7587AFD-061B-022B-FE59-6B2E1DBFFD18}" dt="2020-05-13T18:23:15.462" v="105"/>
        <pc:sldMkLst>
          <pc:docMk/>
          <pc:sldMk cId="3228032907" sldId="274"/>
        </pc:sldMkLst>
        <pc:graphicFrameChg chg="mod modGraphic">
          <ac:chgData name="Khrystyna Pak" userId="S::kpak@worldbank.org::a5f294f2-0789-4883-8526-daac8f36f017" providerId="AD" clId="Web-{F7587AFD-061B-022B-FE59-6B2E1DBFFD18}" dt="2020-05-13T18:23:15.462" v="105"/>
          <ac:graphicFrameMkLst>
            <pc:docMk/>
            <pc:sldMk cId="3228032907" sldId="274"/>
            <ac:graphicFrameMk id="7" creationId="{752E97DD-BA8F-42C4-8A64-AD996210A3C9}"/>
          </ac:graphicFrameMkLst>
        </pc:graphicFrameChg>
      </pc:sldChg>
    </pc:docChg>
  </pc:docChgLst>
  <pc:docChgLst>
    <pc:chgData name="Khrystyna Pak" userId="S::kpak@worldbank.org::a5f294f2-0789-4883-8526-daac8f36f017" providerId="AD" clId="Web-{EA66D239-8767-1B26-AB0E-B80396AFB10E}"/>
    <pc:docChg chg="delSld modSld">
      <pc:chgData name="Khrystyna Pak" userId="S::kpak@worldbank.org::a5f294f2-0789-4883-8526-daac8f36f017" providerId="AD" clId="Web-{EA66D239-8767-1B26-AB0E-B80396AFB10E}" dt="2020-05-16T13:27:38.012" v="148" actId="1076"/>
      <pc:docMkLst>
        <pc:docMk/>
      </pc:docMkLst>
      <pc:sldChg chg="addSp delSp modSp addCm">
        <pc:chgData name="Khrystyna Pak" userId="S::kpak@worldbank.org::a5f294f2-0789-4883-8526-daac8f36f017" providerId="AD" clId="Web-{EA66D239-8767-1B26-AB0E-B80396AFB10E}" dt="2020-05-16T13:27:38.012" v="148" actId="1076"/>
        <pc:sldMkLst>
          <pc:docMk/>
          <pc:sldMk cId="1040968698" sldId="267"/>
        </pc:sldMkLst>
        <pc:spChg chg="mod">
          <ac:chgData name="Khrystyna Pak" userId="S::kpak@worldbank.org::a5f294f2-0789-4883-8526-daac8f36f017" providerId="AD" clId="Web-{EA66D239-8767-1B26-AB0E-B80396AFB10E}" dt="2020-05-16T13:07:14.093" v="135" actId="20577"/>
          <ac:spMkLst>
            <pc:docMk/>
            <pc:sldMk cId="1040968698" sldId="267"/>
            <ac:spMk id="4" creationId="{641046E1-F986-4227-BF70-66686DE6FB41}"/>
          </ac:spMkLst>
        </pc:spChg>
        <pc:spChg chg="mod">
          <ac:chgData name="Khrystyna Pak" userId="S::kpak@worldbank.org::a5f294f2-0789-4883-8526-daac8f36f017" providerId="AD" clId="Web-{EA66D239-8767-1B26-AB0E-B80396AFB10E}" dt="2020-05-16T11:59:16.265" v="47" actId="20577"/>
          <ac:spMkLst>
            <pc:docMk/>
            <pc:sldMk cId="1040968698" sldId="267"/>
            <ac:spMk id="8" creationId="{9CBAA308-08CE-451B-B7C2-0F503E98D226}"/>
          </ac:spMkLst>
        </pc:spChg>
        <pc:picChg chg="add del mod">
          <ac:chgData name="Khrystyna Pak" userId="S::kpak@worldbank.org::a5f294f2-0789-4883-8526-daac8f36f017" providerId="AD" clId="Web-{EA66D239-8767-1B26-AB0E-B80396AFB10E}" dt="2020-05-16T13:25:18.364" v="142"/>
          <ac:picMkLst>
            <pc:docMk/>
            <pc:sldMk cId="1040968698" sldId="267"/>
            <ac:picMk id="3" creationId="{A76F97FF-D454-4BF4-A392-E3B00FF34DAE}"/>
          </ac:picMkLst>
        </pc:picChg>
        <pc:picChg chg="add mod">
          <ac:chgData name="Khrystyna Pak" userId="S::kpak@worldbank.org::a5f294f2-0789-4883-8526-daac8f36f017" providerId="AD" clId="Web-{EA66D239-8767-1B26-AB0E-B80396AFB10E}" dt="2020-05-16T13:27:38.012" v="148" actId="1076"/>
          <ac:picMkLst>
            <pc:docMk/>
            <pc:sldMk cId="1040968698" sldId="267"/>
            <ac:picMk id="5" creationId="{94DAACBF-1568-4DB5-813F-AD050525AE7E}"/>
          </ac:picMkLst>
        </pc:picChg>
        <pc:picChg chg="del">
          <ac:chgData name="Khrystyna Pak" userId="S::kpak@worldbank.org::a5f294f2-0789-4883-8526-daac8f36f017" providerId="AD" clId="Web-{EA66D239-8767-1B26-AB0E-B80396AFB10E}" dt="2020-05-16T11:53:56.875" v="12"/>
          <ac:picMkLst>
            <pc:docMk/>
            <pc:sldMk cId="1040968698" sldId="267"/>
            <ac:picMk id="9" creationId="{D5D21889-1E70-45CD-AAFC-BD589D601588}"/>
          </ac:picMkLst>
        </pc:picChg>
      </pc:sldChg>
      <pc:sldChg chg="addSp delSp modSp">
        <pc:chgData name="Khrystyna Pak" userId="S::kpak@worldbank.org::a5f294f2-0789-4883-8526-daac8f36f017" providerId="AD" clId="Web-{EA66D239-8767-1B26-AB0E-B80396AFB10E}" dt="2020-05-16T13:08:45.989" v="141" actId="1076"/>
        <pc:sldMkLst>
          <pc:docMk/>
          <pc:sldMk cId="3823169230" sldId="275"/>
        </pc:sldMkLst>
        <pc:spChg chg="mod">
          <ac:chgData name="Khrystyna Pak" userId="S::kpak@worldbank.org::a5f294f2-0789-4883-8526-daac8f36f017" providerId="AD" clId="Web-{EA66D239-8767-1B26-AB0E-B80396AFB10E}" dt="2020-05-16T12:00:26.066" v="56" actId="20577"/>
          <ac:spMkLst>
            <pc:docMk/>
            <pc:sldMk cId="3823169230" sldId="275"/>
            <ac:spMk id="6" creationId="{BA150CDB-0796-4CC1-B1C6-639F75EE7C7A}"/>
          </ac:spMkLst>
        </pc:spChg>
        <pc:spChg chg="mod">
          <ac:chgData name="Khrystyna Pak" userId="S::kpak@worldbank.org::a5f294f2-0789-4883-8526-daac8f36f017" providerId="AD" clId="Web-{EA66D239-8767-1B26-AB0E-B80396AFB10E}" dt="2020-05-16T12:46:56.925" v="65" actId="20577"/>
          <ac:spMkLst>
            <pc:docMk/>
            <pc:sldMk cId="3823169230" sldId="275"/>
            <ac:spMk id="8" creationId="{59797E40-3639-40C9-9698-AC5EB0D27999}"/>
          </ac:spMkLst>
        </pc:spChg>
        <pc:picChg chg="del">
          <ac:chgData name="Khrystyna Pak" userId="S::kpak@worldbank.org::a5f294f2-0789-4883-8526-daac8f36f017" providerId="AD" clId="Web-{EA66D239-8767-1B26-AB0E-B80396AFB10E}" dt="2020-05-16T11:42:13.090" v="5"/>
          <ac:picMkLst>
            <pc:docMk/>
            <pc:sldMk cId="3823169230" sldId="275"/>
            <ac:picMk id="3" creationId="{09F4DF26-0BFC-4C2E-847B-1C2112A6E940}"/>
          </ac:picMkLst>
        </pc:picChg>
        <pc:picChg chg="add del mod">
          <ac:chgData name="Khrystyna Pak" userId="S::kpak@worldbank.org::a5f294f2-0789-4883-8526-daac8f36f017" providerId="AD" clId="Web-{EA66D239-8767-1B26-AB0E-B80396AFB10E}" dt="2020-05-16T11:59:22.360" v="49"/>
          <ac:picMkLst>
            <pc:docMk/>
            <pc:sldMk cId="3823169230" sldId="275"/>
            <ac:picMk id="4" creationId="{08143F9B-72E5-4EA8-A8A3-DF766F5878F8}"/>
          </ac:picMkLst>
        </pc:picChg>
        <pc:picChg chg="add del mod">
          <ac:chgData name="Khrystyna Pak" userId="S::kpak@worldbank.org::a5f294f2-0789-4883-8526-daac8f36f017" providerId="AD" clId="Web-{EA66D239-8767-1B26-AB0E-B80396AFB10E}" dt="2020-05-16T13:01:55.795" v="66"/>
          <ac:picMkLst>
            <pc:docMk/>
            <pc:sldMk cId="3823169230" sldId="275"/>
            <ac:picMk id="7" creationId="{2348F94B-8FCC-4C55-B616-5D349809F04A}"/>
          </ac:picMkLst>
        </pc:picChg>
        <pc:picChg chg="add del mod">
          <ac:chgData name="Khrystyna Pak" userId="S::kpak@worldbank.org::a5f294f2-0789-4883-8526-daac8f36f017" providerId="AD" clId="Web-{EA66D239-8767-1B26-AB0E-B80396AFB10E}" dt="2020-05-16T13:08:27.002" v="137"/>
          <ac:picMkLst>
            <pc:docMk/>
            <pc:sldMk cId="3823169230" sldId="275"/>
            <ac:picMk id="9" creationId="{C0C84851-00D5-49DE-8EAA-DDC0EB11009B}"/>
          </ac:picMkLst>
        </pc:picChg>
        <pc:picChg chg="add mod">
          <ac:chgData name="Khrystyna Pak" userId="S::kpak@worldbank.org::a5f294f2-0789-4883-8526-daac8f36f017" providerId="AD" clId="Web-{EA66D239-8767-1B26-AB0E-B80396AFB10E}" dt="2020-05-16T13:08:45.989" v="141" actId="1076"/>
          <ac:picMkLst>
            <pc:docMk/>
            <pc:sldMk cId="3823169230" sldId="275"/>
            <ac:picMk id="11" creationId="{AA3D165D-BCA1-461B-A48B-0A99B900DA6A}"/>
          </ac:picMkLst>
        </pc:picChg>
      </pc:sldChg>
      <pc:sldChg chg="delSp del addCm">
        <pc:chgData name="Khrystyna Pak" userId="S::kpak@worldbank.org::a5f294f2-0789-4883-8526-daac8f36f017" providerId="AD" clId="Web-{EA66D239-8767-1B26-AB0E-B80396AFB10E}" dt="2020-05-16T12:26:09.111" v="59"/>
        <pc:sldMkLst>
          <pc:docMk/>
          <pc:sldMk cId="3864737577" sldId="277"/>
        </pc:sldMkLst>
        <pc:spChg chg="del">
          <ac:chgData name="Khrystyna Pak" userId="S::kpak@worldbank.org::a5f294f2-0789-4883-8526-daac8f36f017" providerId="AD" clId="Web-{EA66D239-8767-1B26-AB0E-B80396AFB10E}" dt="2020-05-16T11:45:37.100" v="11"/>
          <ac:spMkLst>
            <pc:docMk/>
            <pc:sldMk cId="3864737577" sldId="277"/>
            <ac:spMk id="7" creationId="{25913E0C-63DC-4124-997C-F4E93D76890D}"/>
          </ac:spMkLst>
        </pc:spChg>
        <pc:picChg chg="del">
          <ac:chgData name="Khrystyna Pak" userId="S::kpak@worldbank.org::a5f294f2-0789-4883-8526-daac8f36f017" providerId="AD" clId="Web-{EA66D239-8767-1B26-AB0E-B80396AFB10E}" dt="2020-05-16T11:42:58.248" v="9"/>
          <ac:picMkLst>
            <pc:docMk/>
            <pc:sldMk cId="3864737577" sldId="277"/>
            <ac:picMk id="4" creationId="{B929CE16-3063-4D71-9FF0-EB03A9CF38F0}"/>
          </ac:picMkLst>
        </pc:picChg>
      </pc:sldChg>
    </pc:docChg>
  </pc:docChgLst>
  <pc:docChgLst>
    <pc:chgData name="Khrystyna Pak" userId="S::kpak@worldbank.org::a5f294f2-0789-4883-8526-daac8f36f017" providerId="AD" clId="Web-{DCFA52F8-720F-43D0-9EE1-BB2EA759CD58}"/>
    <pc:docChg chg="modSld">
      <pc:chgData name="Khrystyna Pak" userId="S::kpak@worldbank.org::a5f294f2-0789-4883-8526-daac8f36f017" providerId="AD" clId="Web-{DCFA52F8-720F-43D0-9EE1-BB2EA759CD58}" dt="2020-05-14T12:00:37.184" v="7" actId="1076"/>
      <pc:docMkLst>
        <pc:docMk/>
      </pc:docMkLst>
      <pc:sldChg chg="addSp delSp modSp">
        <pc:chgData name="Khrystyna Pak" userId="S::kpak@worldbank.org::a5f294f2-0789-4883-8526-daac8f36f017" providerId="AD" clId="Web-{DCFA52F8-720F-43D0-9EE1-BB2EA759CD58}" dt="2020-05-14T12:00:37.184" v="7" actId="1076"/>
        <pc:sldMkLst>
          <pc:docMk/>
          <pc:sldMk cId="1040968698" sldId="267"/>
        </pc:sldMkLst>
        <pc:spChg chg="del">
          <ac:chgData name="Khrystyna Pak" userId="S::kpak@worldbank.org::a5f294f2-0789-4883-8526-daac8f36f017" providerId="AD" clId="Web-{DCFA52F8-720F-43D0-9EE1-BB2EA759CD58}" dt="2020-05-14T12:00:35.090" v="6"/>
          <ac:spMkLst>
            <pc:docMk/>
            <pc:sldMk cId="1040968698" sldId="267"/>
            <ac:spMk id="6" creationId="{5BC4137B-5C4F-490A-B99A-6FAA9A17CB14}"/>
          </ac:spMkLst>
        </pc:spChg>
        <pc:picChg chg="del">
          <ac:chgData name="Khrystyna Pak" userId="S::kpak@worldbank.org::a5f294f2-0789-4883-8526-daac8f36f017" providerId="AD" clId="Web-{DCFA52F8-720F-43D0-9EE1-BB2EA759CD58}" dt="2020-05-14T12:00:12.011" v="0"/>
          <ac:picMkLst>
            <pc:docMk/>
            <pc:sldMk cId="1040968698" sldId="267"/>
            <ac:picMk id="3" creationId="{82A83AD6-7248-4964-A3CB-0541ECF6D6C9}"/>
          </ac:picMkLst>
        </pc:picChg>
        <pc:picChg chg="add mod">
          <ac:chgData name="Khrystyna Pak" userId="S::kpak@worldbank.org::a5f294f2-0789-4883-8526-daac8f36f017" providerId="AD" clId="Web-{DCFA52F8-720F-43D0-9EE1-BB2EA759CD58}" dt="2020-05-14T12:00:37.184" v="7" actId="1076"/>
          <ac:picMkLst>
            <pc:docMk/>
            <pc:sldMk cId="1040968698" sldId="267"/>
            <ac:picMk id="4" creationId="{76F4B8B2-C143-4A9C-AFEA-56B4597FAC98}"/>
          </ac:picMkLst>
        </pc:picChg>
      </pc:sldChg>
    </pc:docChg>
  </pc:docChgLst>
  <pc:docChgLst>
    <pc:chgData name="Khrystyna Pak" userId="S::kpak@worldbank.org::a5f294f2-0789-4883-8526-daac8f36f017" providerId="AD" clId="Web-{7EC77013-5A06-F706-CC0F-E2964BEF1A4D}"/>
    <pc:docChg chg="modSld">
      <pc:chgData name="Khrystyna Pak" userId="S::kpak@worldbank.org::a5f294f2-0789-4883-8526-daac8f36f017" providerId="AD" clId="Web-{7EC77013-5A06-F706-CC0F-E2964BEF1A4D}" dt="2020-05-14T11:51:55.891" v="75" actId="1076"/>
      <pc:docMkLst>
        <pc:docMk/>
      </pc:docMkLst>
      <pc:sldChg chg="addSp delSp modSp addCm">
        <pc:chgData name="Khrystyna Pak" userId="S::kpak@worldbank.org::a5f294f2-0789-4883-8526-daac8f36f017" providerId="AD" clId="Web-{7EC77013-5A06-F706-CC0F-E2964BEF1A4D}" dt="2020-05-14T11:50:40.296" v="72"/>
        <pc:sldMkLst>
          <pc:docMk/>
          <pc:sldMk cId="2606909139" sldId="265"/>
        </pc:sldMkLst>
        <pc:spChg chg="mod">
          <ac:chgData name="Khrystyna Pak" userId="S::kpak@worldbank.org::a5f294f2-0789-4883-8526-daac8f36f017" providerId="AD" clId="Web-{7EC77013-5A06-F706-CC0F-E2964BEF1A4D}" dt="2020-05-14T11:41:23.897" v="53" actId="20577"/>
          <ac:spMkLst>
            <pc:docMk/>
            <pc:sldMk cId="2606909139" sldId="265"/>
            <ac:spMk id="2" creationId="{8883AFE9-6424-4F13-8B4D-0C98A145510E}"/>
          </ac:spMkLst>
        </pc:spChg>
        <pc:picChg chg="add del mod">
          <ac:chgData name="Khrystyna Pak" userId="S::kpak@worldbank.org::a5f294f2-0789-4883-8526-daac8f36f017" providerId="AD" clId="Web-{7EC77013-5A06-F706-CC0F-E2964BEF1A4D}" dt="2020-05-14T11:46:48.918" v="60"/>
          <ac:picMkLst>
            <pc:docMk/>
            <pc:sldMk cId="2606909139" sldId="265"/>
            <ac:picMk id="3" creationId="{C23D1E42-6987-48E9-A300-D6E53E49172B}"/>
          </ac:picMkLst>
        </pc:picChg>
        <pc:picChg chg="del">
          <ac:chgData name="Khrystyna Pak" userId="S::kpak@worldbank.org::a5f294f2-0789-4883-8526-daac8f36f017" providerId="AD" clId="Web-{7EC77013-5A06-F706-CC0F-E2964BEF1A4D}" dt="2020-05-14T11:44:05.524" v="55"/>
          <ac:picMkLst>
            <pc:docMk/>
            <pc:sldMk cId="2606909139" sldId="265"/>
            <ac:picMk id="4" creationId="{15F89838-ADF0-4194-AB52-12044CF254C8}"/>
          </ac:picMkLst>
        </pc:picChg>
        <pc:picChg chg="add del mod">
          <ac:chgData name="Khrystyna Pak" userId="S::kpak@worldbank.org::a5f294f2-0789-4883-8526-daac8f36f017" providerId="AD" clId="Web-{7EC77013-5A06-F706-CC0F-E2964BEF1A4D}" dt="2020-05-14T11:49:50.061" v="66"/>
          <ac:picMkLst>
            <pc:docMk/>
            <pc:sldMk cId="2606909139" sldId="265"/>
            <ac:picMk id="8" creationId="{9E5025DC-DA89-4204-B168-480D8ECF6F5D}"/>
          </ac:picMkLst>
        </pc:picChg>
        <pc:picChg chg="add mod">
          <ac:chgData name="Khrystyna Pak" userId="S::kpak@worldbank.org::a5f294f2-0789-4883-8526-daac8f36f017" providerId="AD" clId="Web-{7EC77013-5A06-F706-CC0F-E2964BEF1A4D}" dt="2020-05-14T11:50:33.999" v="71" actId="1076"/>
          <ac:picMkLst>
            <pc:docMk/>
            <pc:sldMk cId="2606909139" sldId="265"/>
            <ac:picMk id="9" creationId="{48D33254-D59C-435F-B9AC-F5B413021A9C}"/>
          </ac:picMkLst>
        </pc:picChg>
      </pc:sldChg>
      <pc:sldChg chg="modSp">
        <pc:chgData name="Khrystyna Pak" userId="S::kpak@worldbank.org::a5f294f2-0789-4883-8526-daac8f36f017" providerId="AD" clId="Web-{7EC77013-5A06-F706-CC0F-E2964BEF1A4D}" dt="2020-05-14T11:51:55.891" v="75" actId="1076"/>
        <pc:sldMkLst>
          <pc:docMk/>
          <pc:sldMk cId="1040968698" sldId="267"/>
        </pc:sldMkLst>
        <pc:spChg chg="mod">
          <ac:chgData name="Khrystyna Pak" userId="S::kpak@worldbank.org::a5f294f2-0789-4883-8526-daac8f36f017" providerId="AD" clId="Web-{7EC77013-5A06-F706-CC0F-E2964BEF1A4D}" dt="2020-05-14T11:51:55.891" v="75" actId="1076"/>
          <ac:spMkLst>
            <pc:docMk/>
            <pc:sldMk cId="1040968698" sldId="267"/>
            <ac:spMk id="6" creationId="{5BC4137B-5C4F-490A-B99A-6FAA9A17CB14}"/>
          </ac:spMkLst>
        </pc:spChg>
        <pc:picChg chg="mod">
          <ac:chgData name="Khrystyna Pak" userId="S::kpak@worldbank.org::a5f294f2-0789-4883-8526-daac8f36f017" providerId="AD" clId="Web-{7EC77013-5A06-F706-CC0F-E2964BEF1A4D}" dt="2020-05-14T11:51:47.203" v="73" actId="14100"/>
          <ac:picMkLst>
            <pc:docMk/>
            <pc:sldMk cId="1040968698" sldId="267"/>
            <ac:picMk id="3" creationId="{82A83AD6-7248-4964-A3CB-0541ECF6D6C9}"/>
          </ac:picMkLst>
        </pc:picChg>
      </pc:sldChg>
      <pc:sldChg chg="addSp delSp modSp addCm">
        <pc:chgData name="Khrystyna Pak" userId="S::kpak@worldbank.org::a5f294f2-0789-4883-8526-daac8f36f017" providerId="AD" clId="Web-{7EC77013-5A06-F706-CC0F-E2964BEF1A4D}" dt="2020-05-14T11:39:47.208" v="4"/>
        <pc:sldMkLst>
          <pc:docMk/>
          <pc:sldMk cId="3823169230" sldId="275"/>
        </pc:sldMkLst>
        <pc:picChg chg="add mod">
          <ac:chgData name="Khrystyna Pak" userId="S::kpak@worldbank.org::a5f294f2-0789-4883-8526-daac8f36f017" providerId="AD" clId="Web-{7EC77013-5A06-F706-CC0F-E2964BEF1A4D}" dt="2020-05-14T11:37:22.190" v="3" actId="14100"/>
          <ac:picMkLst>
            <pc:docMk/>
            <pc:sldMk cId="3823169230" sldId="275"/>
            <ac:picMk id="3" creationId="{0859B2C6-5E77-4F7B-8E3A-2BF0047BE014}"/>
          </ac:picMkLst>
        </pc:picChg>
        <pc:picChg chg="del">
          <ac:chgData name="Khrystyna Pak" userId="S::kpak@worldbank.org::a5f294f2-0789-4883-8526-daac8f36f017" providerId="AD" clId="Web-{7EC77013-5A06-F706-CC0F-E2964BEF1A4D}" dt="2020-05-14T11:37:06.627" v="0"/>
          <ac:picMkLst>
            <pc:docMk/>
            <pc:sldMk cId="3823169230" sldId="275"/>
            <ac:picMk id="8" creationId="{7ADAA38A-424A-4633-A2F6-5A9538C2216D}"/>
          </ac:picMkLst>
        </pc:picChg>
      </pc:sldChg>
    </pc:docChg>
  </pc:docChgLst>
  <pc:docChgLst>
    <pc:chgData name="Khrystyna Pak" userId="S::kpak@worldbank.org::a5f294f2-0789-4883-8526-daac8f36f017" providerId="AD" clId="Web-{BA238FAC-3E7D-6CC5-5BD9-195F91786F04}"/>
    <pc:docChg chg="modSld">
      <pc:chgData name="Khrystyna Pak" userId="S::kpak@worldbank.org::a5f294f2-0789-4883-8526-daac8f36f017" providerId="AD" clId="Web-{BA238FAC-3E7D-6CC5-5BD9-195F91786F04}" dt="2020-05-13T17:29:37.184" v="3" actId="14100"/>
      <pc:docMkLst>
        <pc:docMk/>
      </pc:docMkLst>
      <pc:sldChg chg="addSp modSp">
        <pc:chgData name="Khrystyna Pak" userId="S::kpak@worldbank.org::a5f294f2-0789-4883-8526-daac8f36f017" providerId="AD" clId="Web-{BA238FAC-3E7D-6CC5-5BD9-195F91786F04}" dt="2020-05-13T17:29:37.184" v="3" actId="14100"/>
        <pc:sldMkLst>
          <pc:docMk/>
          <pc:sldMk cId="1040968698" sldId="267"/>
        </pc:sldMkLst>
        <pc:picChg chg="add mod">
          <ac:chgData name="Khrystyna Pak" userId="S::kpak@worldbank.org::a5f294f2-0789-4883-8526-daac8f36f017" providerId="AD" clId="Web-{BA238FAC-3E7D-6CC5-5BD9-195F91786F04}" dt="2020-05-13T17:29:37.184" v="3" actId="14100"/>
          <ac:picMkLst>
            <pc:docMk/>
            <pc:sldMk cId="1040968698" sldId="267"/>
            <ac:picMk id="3" creationId="{82A83AD6-7248-4964-A3CB-0541ECF6D6C9}"/>
          </ac:picMkLst>
        </pc:picChg>
      </pc:sldChg>
    </pc:docChg>
  </pc:docChgLst>
  <pc:docChgLst>
    <pc:chgData name="Adanna Deborah Ugochi Chukwuma" userId="320b3300-3327-49d7-b41e-ea56f4b44cb7" providerId="ADAL" clId="{EEE14697-BE8D-4263-B6F3-682FCD9DB668}"/>
    <pc:docChg chg="undo custSel addSld delSld modSld sldOrd modMainMaster">
      <pc:chgData name="Adanna Deborah Ugochi Chukwuma" userId="320b3300-3327-49d7-b41e-ea56f4b44cb7" providerId="ADAL" clId="{EEE14697-BE8D-4263-B6F3-682FCD9DB668}" dt="2020-05-04T21:47:18.710" v="4209" actId="14100"/>
      <pc:docMkLst>
        <pc:docMk/>
      </pc:docMkLst>
      <pc:sldChg chg="modSp modNotesTx">
        <pc:chgData name="Adanna Deborah Ugochi Chukwuma" userId="320b3300-3327-49d7-b41e-ea56f4b44cb7" providerId="ADAL" clId="{EEE14697-BE8D-4263-B6F3-682FCD9DB668}" dt="2020-05-04T19:39:39.303" v="1496"/>
        <pc:sldMkLst>
          <pc:docMk/>
          <pc:sldMk cId="0" sldId="256"/>
        </pc:sldMkLst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k cId="0" sldId="256"/>
            <ac:spMk id="3" creationId="{511A573E-8D3D-4C93-A475-119C80AE6F5C}"/>
          </ac:spMkLst>
        </pc:spChg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k cId="0" sldId="256"/>
            <ac:spMk id="4" creationId="{0B3A758F-4CEC-4115-974C-AFD7F510BD9B}"/>
          </ac:spMkLst>
        </pc:spChg>
        <pc:picChg chg="mod">
          <ac:chgData name="Adanna Deborah Ugochi Chukwuma" userId="320b3300-3327-49d7-b41e-ea56f4b44cb7" providerId="ADAL" clId="{EEE14697-BE8D-4263-B6F3-682FCD9DB668}" dt="2020-05-04T19:39:39.303" v="1496"/>
          <ac:picMkLst>
            <pc:docMk/>
            <pc:sldMk cId="0" sldId="256"/>
            <ac:picMk id="12294" creationId="{F2C8AB78-A7BF-4BFF-A5C3-50BDAB6D49BA}"/>
          </ac:picMkLst>
        </pc:picChg>
      </pc:sldChg>
      <pc:sldChg chg="addSp delSp modSp modNotesTx">
        <pc:chgData name="Adanna Deborah Ugochi Chukwuma" userId="320b3300-3327-49d7-b41e-ea56f4b44cb7" providerId="ADAL" clId="{EEE14697-BE8D-4263-B6F3-682FCD9DB668}" dt="2020-05-04T21:45:08.028" v="3853"/>
        <pc:sldMkLst>
          <pc:docMk/>
          <pc:sldMk cId="0" sldId="257"/>
        </pc:sldMkLst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k cId="0" sldId="257"/>
            <ac:spMk id="2" creationId="{8883AFE9-6424-4F13-8B4D-0C98A145510E}"/>
          </ac:spMkLst>
        </pc:spChg>
        <pc:spChg chg="del">
          <ac:chgData name="Adanna Deborah Ugochi Chukwuma" userId="320b3300-3327-49d7-b41e-ea56f4b44cb7" providerId="ADAL" clId="{EEE14697-BE8D-4263-B6F3-682FCD9DB668}" dt="2020-05-04T16:40:58.519" v="738" actId="478"/>
          <ac:spMkLst>
            <pc:docMk/>
            <pc:sldMk cId="0" sldId="257"/>
            <ac:spMk id="4" creationId="{89B36F6C-A537-4E41-B5C1-1006A595D3B8}"/>
          </ac:spMkLst>
        </pc:spChg>
        <pc:spChg chg="add mod">
          <ac:chgData name="Adanna Deborah Ugochi Chukwuma" userId="320b3300-3327-49d7-b41e-ea56f4b44cb7" providerId="ADAL" clId="{EEE14697-BE8D-4263-B6F3-682FCD9DB668}" dt="2020-05-04T21:45:08.028" v="3853"/>
          <ac:spMkLst>
            <pc:docMk/>
            <pc:sldMk cId="0" sldId="257"/>
            <ac:spMk id="7" creationId="{E83A3B5E-3893-4879-B019-AA7E017B2CC8}"/>
          </ac:spMkLst>
        </pc:spChg>
        <pc:spChg chg="del mod">
          <ac:chgData name="Adanna Deborah Ugochi Chukwuma" userId="320b3300-3327-49d7-b41e-ea56f4b44cb7" providerId="ADAL" clId="{EEE14697-BE8D-4263-B6F3-682FCD9DB668}" dt="2020-05-04T13:56:14.017" v="45" actId="478"/>
          <ac:spMkLst>
            <pc:docMk/>
            <pc:sldMk cId="0" sldId="257"/>
            <ac:spMk id="13315" creationId="{7378494A-492D-445D-9DF4-37964053C6B9}"/>
          </ac:spMkLst>
        </pc:spChg>
        <pc:picChg chg="add del mod">
          <ac:chgData name="Adanna Deborah Ugochi Chukwuma" userId="320b3300-3327-49d7-b41e-ea56f4b44cb7" providerId="ADAL" clId="{EEE14697-BE8D-4263-B6F3-682FCD9DB668}" dt="2020-05-04T17:23:24.108" v="805" actId="478"/>
          <ac:picMkLst>
            <pc:docMk/>
            <pc:sldMk cId="0" sldId="257"/>
            <ac:picMk id="3" creationId="{13B866C6-8574-4844-8373-2F22174B649F}"/>
          </ac:picMkLst>
        </pc:picChg>
        <pc:picChg chg="add del mod">
          <ac:chgData name="Adanna Deborah Ugochi Chukwuma" userId="320b3300-3327-49d7-b41e-ea56f4b44cb7" providerId="ADAL" clId="{EEE14697-BE8D-4263-B6F3-682FCD9DB668}" dt="2020-05-04T17:23:42.840" v="808" actId="478"/>
          <ac:picMkLst>
            <pc:docMk/>
            <pc:sldMk cId="0" sldId="257"/>
            <ac:picMk id="4" creationId="{DBAE8101-74CE-45E6-83DE-DC132790FCAC}"/>
          </ac:picMkLst>
        </pc:picChg>
        <pc:picChg chg="add mod">
          <ac:chgData name="Adanna Deborah Ugochi Chukwuma" userId="320b3300-3327-49d7-b41e-ea56f4b44cb7" providerId="ADAL" clId="{EEE14697-BE8D-4263-B6F3-682FCD9DB668}" dt="2020-05-04T19:39:49.218" v="1497" actId="1076"/>
          <ac:picMkLst>
            <pc:docMk/>
            <pc:sldMk cId="0" sldId="257"/>
            <ac:picMk id="6" creationId="{7C482EFF-B616-44E9-ABE1-0474BE5F787E}"/>
          </ac:picMkLst>
        </pc:picChg>
      </pc:sldChg>
      <pc:sldChg chg="del">
        <pc:chgData name="Adanna Deborah Ugochi Chukwuma" userId="320b3300-3327-49d7-b41e-ea56f4b44cb7" providerId="ADAL" clId="{EEE14697-BE8D-4263-B6F3-682FCD9DB668}" dt="2020-05-04T18:21:32.247" v="1287" actId="2696"/>
        <pc:sldMkLst>
          <pc:docMk/>
          <pc:sldMk cId="0" sldId="261"/>
        </pc:sldMkLst>
      </pc:sldChg>
      <pc:sldChg chg="del">
        <pc:chgData name="Adanna Deborah Ugochi Chukwuma" userId="320b3300-3327-49d7-b41e-ea56f4b44cb7" providerId="ADAL" clId="{EEE14697-BE8D-4263-B6F3-682FCD9DB668}" dt="2020-05-04T18:21:32.310" v="1289" actId="2696"/>
        <pc:sldMkLst>
          <pc:docMk/>
          <pc:sldMk cId="0" sldId="262"/>
        </pc:sldMkLst>
      </pc:sldChg>
      <pc:sldChg chg="del">
        <pc:chgData name="Adanna Deborah Ugochi Chukwuma" userId="320b3300-3327-49d7-b41e-ea56f4b44cb7" providerId="ADAL" clId="{EEE14697-BE8D-4263-B6F3-682FCD9DB668}" dt="2020-05-04T18:21:32.294" v="1288" actId="2696"/>
        <pc:sldMkLst>
          <pc:docMk/>
          <pc:sldMk cId="0" sldId="263"/>
        </pc:sldMkLst>
      </pc:sldChg>
      <pc:sldChg chg="addSp delSp modSp add">
        <pc:chgData name="Adanna Deborah Ugochi Chukwuma" userId="320b3300-3327-49d7-b41e-ea56f4b44cb7" providerId="ADAL" clId="{EEE14697-BE8D-4263-B6F3-682FCD9DB668}" dt="2020-05-04T21:47:18.710" v="4209" actId="14100"/>
        <pc:sldMkLst>
          <pc:docMk/>
          <pc:sldMk cId="980438883" sldId="264"/>
        </pc:sldMkLst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k cId="980438883" sldId="264"/>
            <ac:spMk id="2" creationId="{8883AFE9-6424-4F13-8B4D-0C98A145510E}"/>
          </ac:spMkLst>
        </pc:spChg>
        <pc:spChg chg="add mod">
          <ac:chgData name="Adanna Deborah Ugochi Chukwuma" userId="320b3300-3327-49d7-b41e-ea56f4b44cb7" providerId="ADAL" clId="{EEE14697-BE8D-4263-B6F3-682FCD9DB668}" dt="2020-05-04T21:47:18.710" v="4209" actId="14100"/>
          <ac:spMkLst>
            <pc:docMk/>
            <pc:sldMk cId="980438883" sldId="264"/>
            <ac:spMk id="7" creationId="{B6DC1E3A-D5AD-4E61-A083-81B8ADED4177}"/>
          </ac:spMkLst>
        </pc:spChg>
        <pc:picChg chg="del">
          <ac:chgData name="Adanna Deborah Ugochi Chukwuma" userId="320b3300-3327-49d7-b41e-ea56f4b44cb7" providerId="ADAL" clId="{EEE14697-BE8D-4263-B6F3-682FCD9DB668}" dt="2020-05-04T17:21:49.794" v="802" actId="478"/>
          <ac:picMkLst>
            <pc:docMk/>
            <pc:sldMk cId="980438883" sldId="264"/>
            <ac:picMk id="3" creationId="{13B866C6-8574-4844-8373-2F22174B649F}"/>
          </ac:picMkLst>
        </pc:picChg>
        <pc:picChg chg="add del mod">
          <ac:chgData name="Adanna Deborah Ugochi Chukwuma" userId="320b3300-3327-49d7-b41e-ea56f4b44cb7" providerId="ADAL" clId="{EEE14697-BE8D-4263-B6F3-682FCD9DB668}" dt="2020-05-04T17:29:07.713" v="858" actId="478"/>
          <ac:picMkLst>
            <pc:docMk/>
            <pc:sldMk cId="980438883" sldId="264"/>
            <ac:picMk id="4" creationId="{79F9F106-EA10-47DD-B5CE-448F0B0C458D}"/>
          </ac:picMkLst>
        </pc:picChg>
        <pc:picChg chg="add mod">
          <ac:chgData name="Adanna Deborah Ugochi Chukwuma" userId="320b3300-3327-49d7-b41e-ea56f4b44cb7" providerId="ADAL" clId="{EEE14697-BE8D-4263-B6F3-682FCD9DB668}" dt="2020-05-04T19:40:15.735" v="1498" actId="1076"/>
          <ac:picMkLst>
            <pc:docMk/>
            <pc:sldMk cId="980438883" sldId="264"/>
            <ac:picMk id="6" creationId="{95A5F535-DC97-48B5-A508-4D89C15AE0CF}"/>
          </ac:picMkLst>
        </pc:picChg>
      </pc:sldChg>
      <pc:sldChg chg="addSp delSp modSp add modNotesTx">
        <pc:chgData name="Adanna Deborah Ugochi Chukwuma" userId="320b3300-3327-49d7-b41e-ea56f4b44cb7" providerId="ADAL" clId="{EEE14697-BE8D-4263-B6F3-682FCD9DB668}" dt="2020-05-04T21:40:23.625" v="3357" actId="20577"/>
        <pc:sldMkLst>
          <pc:docMk/>
          <pc:sldMk cId="2606909139" sldId="265"/>
        </pc:sldMkLst>
        <pc:spChg chg="mod">
          <ac:chgData name="Adanna Deborah Ugochi Chukwuma" userId="320b3300-3327-49d7-b41e-ea56f4b44cb7" providerId="ADAL" clId="{EEE14697-BE8D-4263-B6F3-682FCD9DB668}" dt="2020-05-04T19:41:17.460" v="1505" actId="20577"/>
          <ac:spMkLst>
            <pc:docMk/>
            <pc:sldMk cId="2606909139" sldId="265"/>
            <ac:spMk id="2" creationId="{8883AFE9-6424-4F13-8B4D-0C98A145510E}"/>
          </ac:spMkLst>
        </pc:spChg>
        <pc:spChg chg="add mod">
          <ac:chgData name="Adanna Deborah Ugochi Chukwuma" userId="320b3300-3327-49d7-b41e-ea56f4b44cb7" providerId="ADAL" clId="{EEE14697-BE8D-4263-B6F3-682FCD9DB668}" dt="2020-05-04T19:45:41.422" v="1533" actId="208"/>
          <ac:spMkLst>
            <pc:docMk/>
            <pc:sldMk cId="2606909139" sldId="265"/>
            <ac:spMk id="7" creationId="{2B59755A-DF8A-4F77-80E7-3427356D560D}"/>
          </ac:spMkLst>
        </pc:spChg>
        <pc:spChg chg="add mod">
          <ac:chgData name="Adanna Deborah Ugochi Chukwuma" userId="320b3300-3327-49d7-b41e-ea56f4b44cb7" providerId="ADAL" clId="{EEE14697-BE8D-4263-B6F3-682FCD9DB668}" dt="2020-05-04T19:45:41.422" v="1533" actId="208"/>
          <ac:spMkLst>
            <pc:docMk/>
            <pc:sldMk cId="2606909139" sldId="265"/>
            <ac:spMk id="8" creationId="{BD4AB2C6-CB68-457B-8104-1054628C58B0}"/>
          </ac:spMkLst>
        </pc:spChg>
        <pc:spChg chg="add mod">
          <ac:chgData name="Adanna Deborah Ugochi Chukwuma" userId="320b3300-3327-49d7-b41e-ea56f4b44cb7" providerId="ADAL" clId="{EEE14697-BE8D-4263-B6F3-682FCD9DB668}" dt="2020-05-04T21:40:23.625" v="3357" actId="20577"/>
          <ac:spMkLst>
            <pc:docMk/>
            <pc:sldMk cId="2606909139" sldId="265"/>
            <ac:spMk id="10" creationId="{84F86ACA-D580-4C09-9760-BBDE4724728B}"/>
          </ac:spMkLst>
        </pc:spChg>
        <pc:grpChg chg="add mod">
          <ac:chgData name="Adanna Deborah Ugochi Chukwuma" userId="320b3300-3327-49d7-b41e-ea56f4b44cb7" providerId="ADAL" clId="{EEE14697-BE8D-4263-B6F3-682FCD9DB668}" dt="2020-05-04T19:41:09.857" v="1499" actId="1076"/>
          <ac:grpSpMkLst>
            <pc:docMk/>
            <pc:sldMk cId="2606909139" sldId="265"/>
            <ac:grpSpMk id="9" creationId="{B4291B7F-1C6C-4F47-AD85-942BA151CC20}"/>
          </ac:grpSpMkLst>
        </pc:grpChg>
        <pc:picChg chg="add mod modCrop">
          <ac:chgData name="Adanna Deborah Ugochi Chukwuma" userId="320b3300-3327-49d7-b41e-ea56f4b44cb7" providerId="ADAL" clId="{EEE14697-BE8D-4263-B6F3-682FCD9DB668}" dt="2020-05-04T19:45:41.422" v="1533" actId="208"/>
          <ac:picMkLst>
            <pc:docMk/>
            <pc:sldMk cId="2606909139" sldId="265"/>
            <ac:picMk id="4" creationId="{01228084-475D-47B1-9386-D9E7C0712BB1}"/>
          </ac:picMkLst>
        </pc:picChg>
        <pc:picChg chg="del mod">
          <ac:chgData name="Adanna Deborah Ugochi Chukwuma" userId="320b3300-3327-49d7-b41e-ea56f4b44cb7" providerId="ADAL" clId="{EEE14697-BE8D-4263-B6F3-682FCD9DB668}" dt="2020-05-04T17:30:37.555" v="896" actId="478"/>
          <ac:picMkLst>
            <pc:docMk/>
            <pc:sldMk cId="2606909139" sldId="265"/>
            <ac:picMk id="6" creationId="{95A5F535-DC97-48B5-A508-4D89C15AE0CF}"/>
          </ac:picMkLst>
        </pc:picChg>
      </pc:sldChg>
      <pc:sldChg chg="addSp delSp modSp add del modNotesTx">
        <pc:chgData name="Adanna Deborah Ugochi Chukwuma" userId="320b3300-3327-49d7-b41e-ea56f4b44cb7" providerId="ADAL" clId="{EEE14697-BE8D-4263-B6F3-682FCD9DB668}" dt="2020-05-04T19:01:36.099" v="1399" actId="2696"/>
        <pc:sldMkLst>
          <pc:docMk/>
          <pc:sldMk cId="3390703500" sldId="266"/>
        </pc:sldMkLst>
        <pc:spChg chg="mod">
          <ac:chgData name="Adanna Deborah Ugochi Chukwuma" userId="320b3300-3327-49d7-b41e-ea56f4b44cb7" providerId="ADAL" clId="{EEE14697-BE8D-4263-B6F3-682FCD9DB668}" dt="2020-05-04T18:37:43.921" v="1295" actId="20577"/>
          <ac:spMkLst>
            <pc:docMk/>
            <pc:sldMk cId="3390703500" sldId="266"/>
            <ac:spMk id="2" creationId="{8883AFE9-6424-4F13-8B4D-0C98A145510E}"/>
          </ac:spMkLst>
        </pc:spChg>
        <pc:grpChg chg="del">
          <ac:chgData name="Adanna Deborah Ugochi Chukwuma" userId="320b3300-3327-49d7-b41e-ea56f4b44cb7" providerId="ADAL" clId="{EEE14697-BE8D-4263-B6F3-682FCD9DB668}" dt="2020-05-04T17:42:21.265" v="978" actId="478"/>
          <ac:grpSpMkLst>
            <pc:docMk/>
            <pc:sldMk cId="3390703500" sldId="266"/>
            <ac:grpSpMk id="9" creationId="{B4291B7F-1C6C-4F47-AD85-942BA151CC20}"/>
          </ac:grpSpMkLst>
        </pc:grpChg>
        <pc:picChg chg="add mod">
          <ac:chgData name="Adanna Deborah Ugochi Chukwuma" userId="320b3300-3327-49d7-b41e-ea56f4b44cb7" providerId="ADAL" clId="{EEE14697-BE8D-4263-B6F3-682FCD9DB668}" dt="2020-05-04T18:37:29.439" v="1291" actId="1076"/>
          <ac:picMkLst>
            <pc:docMk/>
            <pc:sldMk cId="3390703500" sldId="266"/>
            <ac:picMk id="3" creationId="{4EA48F26-2DBA-4CB7-9142-79BEC0F80CC1}"/>
          </ac:picMkLst>
        </pc:picChg>
      </pc:sldChg>
      <pc:sldChg chg="addSp modSp add ord">
        <pc:chgData name="Adanna Deborah Ugochi Chukwuma" userId="320b3300-3327-49d7-b41e-ea56f4b44cb7" providerId="ADAL" clId="{EEE14697-BE8D-4263-B6F3-682FCD9DB668}" dt="2020-05-04T21:37:00.608" v="3013" actId="20577"/>
        <pc:sldMkLst>
          <pc:docMk/>
          <pc:sldMk cId="1040968698" sldId="267"/>
        </pc:sldMkLst>
        <pc:spChg chg="mod">
          <ac:chgData name="Adanna Deborah Ugochi Chukwuma" userId="320b3300-3327-49d7-b41e-ea56f4b44cb7" providerId="ADAL" clId="{EEE14697-BE8D-4263-B6F3-682FCD9DB668}" dt="2020-05-04T20:09:23.762" v="1604" actId="20577"/>
          <ac:spMkLst>
            <pc:docMk/>
            <pc:sldMk cId="1040968698" sldId="267"/>
            <ac:spMk id="2" creationId="{8883AFE9-6424-4F13-8B4D-0C98A145510E}"/>
          </ac:spMkLst>
        </pc:spChg>
        <pc:spChg chg="add mod">
          <ac:chgData name="Adanna Deborah Ugochi Chukwuma" userId="320b3300-3327-49d7-b41e-ea56f4b44cb7" providerId="ADAL" clId="{EEE14697-BE8D-4263-B6F3-682FCD9DB668}" dt="2020-05-04T21:37:00.608" v="3013" actId="20577"/>
          <ac:spMkLst>
            <pc:docMk/>
            <pc:sldMk cId="1040968698" sldId="267"/>
            <ac:spMk id="6" creationId="{2C722FF7-A194-4E08-8AB5-E1DAA606839F}"/>
          </ac:spMkLst>
        </pc:spChg>
        <pc:picChg chg="add mod">
          <ac:chgData name="Adanna Deborah Ugochi Chukwuma" userId="320b3300-3327-49d7-b41e-ea56f4b44cb7" providerId="ADAL" clId="{EEE14697-BE8D-4263-B6F3-682FCD9DB668}" dt="2020-05-04T19:45:10.827" v="1527" actId="208"/>
          <ac:picMkLst>
            <pc:docMk/>
            <pc:sldMk cId="1040968698" sldId="267"/>
            <ac:picMk id="3" creationId="{81AF3797-AB84-4672-8AFD-E53BB37954C4}"/>
          </ac:picMkLst>
        </pc:picChg>
        <pc:picChg chg="add mod">
          <ac:chgData name="Adanna Deborah Ugochi Chukwuma" userId="320b3300-3327-49d7-b41e-ea56f4b44cb7" providerId="ADAL" clId="{EEE14697-BE8D-4263-B6F3-682FCD9DB668}" dt="2020-05-04T19:45:13.752" v="1528" actId="208"/>
          <ac:picMkLst>
            <pc:docMk/>
            <pc:sldMk cId="1040968698" sldId="267"/>
            <ac:picMk id="4" creationId="{99C1A50A-AE26-40EA-9A99-7BCB221D4703}"/>
          </ac:picMkLst>
        </pc:picChg>
      </pc:sldChg>
      <pc:sldChg chg="modSp add del">
        <pc:chgData name="Adanna Deborah Ugochi Chukwuma" userId="320b3300-3327-49d7-b41e-ea56f4b44cb7" providerId="ADAL" clId="{EEE14697-BE8D-4263-B6F3-682FCD9DB668}" dt="2020-05-04T19:42:13.916" v="1520" actId="2696"/>
        <pc:sldMkLst>
          <pc:docMk/>
          <pc:sldMk cId="937213229" sldId="268"/>
        </pc:sldMkLst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k cId="937213229" sldId="268"/>
            <ac:spMk id="2" creationId="{8883AFE9-6424-4F13-8B4D-0C98A145510E}"/>
          </ac:spMkLst>
        </pc:spChg>
      </pc:sldChg>
      <pc:sldChg chg="modSp add del">
        <pc:chgData name="Adanna Deborah Ugochi Chukwuma" userId="320b3300-3327-49d7-b41e-ea56f4b44cb7" providerId="ADAL" clId="{EEE14697-BE8D-4263-B6F3-682FCD9DB668}" dt="2020-05-04T19:42:17.854" v="1521" actId="2696"/>
        <pc:sldMkLst>
          <pc:docMk/>
          <pc:sldMk cId="3334614935" sldId="269"/>
        </pc:sldMkLst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k cId="3334614935" sldId="269"/>
            <ac:spMk id="2" creationId="{8883AFE9-6424-4F13-8B4D-0C98A145510E}"/>
          </ac:spMkLst>
        </pc:spChg>
      </pc:sldChg>
      <pc:sldChg chg="addSp delSp modSp add del">
        <pc:chgData name="Adanna Deborah Ugochi Chukwuma" userId="320b3300-3327-49d7-b41e-ea56f4b44cb7" providerId="ADAL" clId="{EEE14697-BE8D-4263-B6F3-682FCD9DB668}" dt="2020-05-04T20:16:10.110" v="1605" actId="2696"/>
        <pc:sldMkLst>
          <pc:docMk/>
          <pc:sldMk cId="4181824944" sldId="270"/>
        </pc:sldMkLst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k cId="4181824944" sldId="270"/>
            <ac:spMk id="2" creationId="{8883AFE9-6424-4F13-8B4D-0C98A145510E}"/>
          </ac:spMkLst>
        </pc:spChg>
        <pc:spChg chg="add mod">
          <ac:chgData name="Adanna Deborah Ugochi Chukwuma" userId="320b3300-3327-49d7-b41e-ea56f4b44cb7" providerId="ADAL" clId="{EEE14697-BE8D-4263-B6F3-682FCD9DB668}" dt="2020-05-04T19:46:17.648" v="1535" actId="14100"/>
          <ac:spMkLst>
            <pc:docMk/>
            <pc:sldMk cId="4181824944" sldId="270"/>
            <ac:spMk id="6" creationId="{F97E5939-4455-4B95-8841-6C6470296D5F}"/>
          </ac:spMkLst>
        </pc:spChg>
        <pc:grpChg chg="add mod">
          <ac:chgData name="Adanna Deborah Ugochi Chukwuma" userId="320b3300-3327-49d7-b41e-ea56f4b44cb7" providerId="ADAL" clId="{EEE14697-BE8D-4263-B6F3-682FCD9DB668}" dt="2020-05-04T19:41:24.280" v="1506" actId="1076"/>
          <ac:grpSpMkLst>
            <pc:docMk/>
            <pc:sldMk cId="4181824944" sldId="270"/>
            <ac:grpSpMk id="7" creationId="{D4AAF0A9-0FEF-4357-A435-30EF8784E6E5}"/>
          </ac:grpSpMkLst>
        </pc:grpChg>
        <pc:picChg chg="del">
          <ac:chgData name="Adanna Deborah Ugochi Chukwuma" userId="320b3300-3327-49d7-b41e-ea56f4b44cb7" providerId="ADAL" clId="{EEE14697-BE8D-4263-B6F3-682FCD9DB668}" dt="2020-05-04T18:45:53.211" v="1297" actId="478"/>
          <ac:picMkLst>
            <pc:docMk/>
            <pc:sldMk cId="4181824944" sldId="270"/>
            <ac:picMk id="3" creationId="{4EA48F26-2DBA-4CB7-9142-79BEC0F80CC1}"/>
          </ac:picMkLst>
        </pc:picChg>
        <pc:picChg chg="add mod">
          <ac:chgData name="Adanna Deborah Ugochi Chukwuma" userId="320b3300-3327-49d7-b41e-ea56f4b44cb7" providerId="ADAL" clId="{EEE14697-BE8D-4263-B6F3-682FCD9DB668}" dt="2020-05-04T19:45:20.388" v="1529" actId="208"/>
          <ac:picMkLst>
            <pc:docMk/>
            <pc:sldMk cId="4181824944" sldId="270"/>
            <ac:picMk id="4" creationId="{F310138E-834F-4F6B-A319-037E16684B3B}"/>
          </ac:picMkLst>
        </pc:picChg>
      </pc:sldChg>
      <pc:sldChg chg="addSp delSp modSp add modNotesTx">
        <pc:chgData name="Adanna Deborah Ugochi Chukwuma" userId="320b3300-3327-49d7-b41e-ea56f4b44cb7" providerId="ADAL" clId="{EEE14697-BE8D-4263-B6F3-682FCD9DB668}" dt="2020-05-04T21:34:35.598" v="2782" actId="20577"/>
        <pc:sldMkLst>
          <pc:docMk/>
          <pc:sldMk cId="271858292" sldId="271"/>
        </pc:sldMkLst>
        <pc:spChg chg="mod">
          <ac:chgData name="Adanna Deborah Ugochi Chukwuma" userId="320b3300-3327-49d7-b41e-ea56f4b44cb7" providerId="ADAL" clId="{EEE14697-BE8D-4263-B6F3-682FCD9DB668}" dt="2020-05-04T21:16:01.556" v="1765" actId="14100"/>
          <ac:spMkLst>
            <pc:docMk/>
            <pc:sldMk cId="271858292" sldId="271"/>
            <ac:spMk id="2" creationId="{8883AFE9-6424-4F13-8B4D-0C98A145510E}"/>
          </ac:spMkLst>
        </pc:spChg>
        <pc:spChg chg="add mod">
          <ac:chgData name="Adanna Deborah Ugochi Chukwuma" userId="320b3300-3327-49d7-b41e-ea56f4b44cb7" providerId="ADAL" clId="{EEE14697-BE8D-4263-B6F3-682FCD9DB668}" dt="2020-05-04T21:34:35.598" v="2782" actId="20577"/>
          <ac:spMkLst>
            <pc:docMk/>
            <pc:sldMk cId="271858292" sldId="271"/>
            <ac:spMk id="10" creationId="{C6197E00-B178-45E2-9967-82E68AA459DE}"/>
          </ac:spMkLst>
        </pc:spChg>
        <pc:grpChg chg="del">
          <ac:chgData name="Adanna Deborah Ugochi Chukwuma" userId="320b3300-3327-49d7-b41e-ea56f4b44cb7" providerId="ADAL" clId="{EEE14697-BE8D-4263-B6F3-682FCD9DB668}" dt="2020-05-04T19:05:55.012" v="1401" actId="478"/>
          <ac:grpSpMkLst>
            <pc:docMk/>
            <pc:sldMk cId="271858292" sldId="271"/>
            <ac:grpSpMk id="7" creationId="{D4AAF0A9-0FEF-4357-A435-30EF8784E6E5}"/>
          </ac:grpSpMkLst>
        </pc:grpChg>
        <pc:graphicFrameChg chg="add mod modGraphic">
          <ac:chgData name="Adanna Deborah Ugochi Chukwuma" userId="320b3300-3327-49d7-b41e-ea56f4b44cb7" providerId="ADAL" clId="{EEE14697-BE8D-4263-B6F3-682FCD9DB668}" dt="2020-05-04T21:32:05.679" v="2679" actId="20577"/>
          <ac:graphicFrameMkLst>
            <pc:docMk/>
            <pc:sldMk cId="271858292" sldId="271"/>
            <ac:graphicFrameMk id="8" creationId="{49C6801E-5EE5-4221-A71D-BBBA9242ECF2}"/>
          </ac:graphicFrameMkLst>
        </pc:graphicFrameChg>
        <pc:picChg chg="add del mod modCrop">
          <ac:chgData name="Adanna Deborah Ugochi Chukwuma" userId="320b3300-3327-49d7-b41e-ea56f4b44cb7" providerId="ADAL" clId="{EEE14697-BE8D-4263-B6F3-682FCD9DB668}" dt="2020-05-04T21:27:59.042" v="2556" actId="478"/>
          <ac:picMkLst>
            <pc:docMk/>
            <pc:sldMk cId="271858292" sldId="271"/>
            <ac:picMk id="3" creationId="{92E779BF-4179-4C0D-9F79-73F746C9A5D5}"/>
          </ac:picMkLst>
        </pc:picChg>
        <pc:picChg chg="add mod">
          <ac:chgData name="Adanna Deborah Ugochi Chukwuma" userId="320b3300-3327-49d7-b41e-ea56f4b44cb7" providerId="ADAL" clId="{EEE14697-BE8D-4263-B6F3-682FCD9DB668}" dt="2020-05-04T21:28:03.454" v="2560" actId="1076"/>
          <ac:picMkLst>
            <pc:docMk/>
            <pc:sldMk cId="271858292" sldId="271"/>
            <ac:picMk id="12" creationId="{D1D82E00-8A11-4AB4-A522-5E2E4A7E4D12}"/>
          </ac:picMkLst>
        </pc:picChg>
        <pc:picChg chg="add del mod">
          <ac:chgData name="Adanna Deborah Ugochi Chukwuma" userId="320b3300-3327-49d7-b41e-ea56f4b44cb7" providerId="ADAL" clId="{EEE14697-BE8D-4263-B6F3-682FCD9DB668}" dt="2020-05-04T21:28:40.947" v="2577"/>
          <ac:picMkLst>
            <pc:docMk/>
            <pc:sldMk cId="271858292" sldId="271"/>
            <ac:picMk id="14" creationId="{08D7D82F-3149-4842-9838-36ECC6795717}"/>
          </ac:picMkLst>
        </pc:picChg>
      </pc:sldChg>
      <pc:sldMasterChg chg="modSp modSldLayout">
        <pc:chgData name="Adanna Deborah Ugochi Chukwuma" userId="320b3300-3327-49d7-b41e-ea56f4b44cb7" providerId="ADAL" clId="{EEE14697-BE8D-4263-B6F3-682FCD9DB668}" dt="2020-05-04T19:39:39.303" v="1496"/>
        <pc:sldMasterMkLst>
          <pc:docMk/>
          <pc:sldMasterMk cId="0" sldId="2147485197"/>
        </pc:sldMasterMkLst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asterMk cId="0" sldId="2147485197"/>
            <ac:spMk id="5" creationId="{095FECDA-BA08-41D8-B167-CC5E1BB4D4DE}"/>
          </ac:spMkLst>
        </pc:spChg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asterMk cId="0" sldId="2147485197"/>
            <ac:spMk id="1027" creationId="{C116D293-7123-4D9F-BE04-9195F2F293A2}"/>
          </ac:spMkLst>
        </pc:spChg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asterMk cId="0" sldId="2147485197"/>
            <ac:spMk id="1032" creationId="{67C2D4AF-D400-4C4D-A360-4BB9E0B055FA}"/>
          </ac:spMkLst>
        </pc:sp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197"/>
            <pc:sldLayoutMk cId="1881269002" sldId="2147485420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8" creationId="{DC7E2FD2-7BE3-4245-AC89-EF8F6DFFF57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9" creationId="{807D1234-4BCC-4F92-9E7C-EE4904603CF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10" creationId="{D4C83008-1494-4DCD-8164-FAC42EF74E2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11" creationId="{D9C2A446-D611-4D92-A446-A4D0390FB1C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12" creationId="{639C4B41-FBBB-4443-A4AC-22F450FA164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13" creationId="{C42F626A-45C1-4443-9A7D-998422152A2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14" creationId="{710BB59B-0F70-41D1-90FF-D9B9F2DD2F0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15" creationId="{CBE5CA1D-6DEC-4466-928A-87508BC02BD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16" creationId="{482E077E-959E-42C6-9EBF-C6C83542F85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17" creationId="{47D01759-3353-4C82-B2D1-0F42C87FB09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18" creationId="{C23A9102-799B-418E-B38A-0702FEEF2F1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19" creationId="{FFCBFAF0-EE80-4B8A-9C58-BB16264CE5D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20" creationId="{32044C53-6A20-40E0-BE6E-30E3DC08F13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21" creationId="{8585CB33-17D1-473D-9A02-2D51DB1C8C7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22" creationId="{38696F93-6E1B-4EC5-AC7E-7F8C78A716F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23" creationId="{0000EACE-8795-4B9A-B7C4-2209D2E7013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24" creationId="{17E1CED4-7225-4E36-9407-05606D9A73D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25" creationId="{81AF63D0-ECF7-4D87-AD0E-7ABA516C583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26" creationId="{5B412DED-731A-426B-B884-F4BFA380935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27" creationId="{9602B55D-C64D-47A5-9BCD-61C3CF14BC7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28" creationId="{45BF69F5-9142-4AD6-995A-2E55DAF4EE5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29" creationId="{F452C437-C7FD-449B-BE82-9516167D5E7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30" creationId="{8370F3C4-2B8C-46D4-BE02-04652C674AE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31" creationId="{DE1C8947-C9F9-4F4D-B499-15FF5F43178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32" creationId="{D73246BE-74BB-4792-B332-B859E4B8685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33" creationId="{2D07654E-D23B-458D-94C9-427BF3B3E18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34" creationId="{D88341D0-2456-4701-BEAF-7C8C84E397C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35" creationId="{0B24D1EF-7B6F-4081-A057-B8F332A9D29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36" creationId="{4776CAAF-8910-4700-B1C7-83201C90D1D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37" creationId="{BCA1A5F7-F396-4641-B44C-719962891D0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38" creationId="{38FE07B8-C7C1-46B2-AC36-E24E4372C67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39" creationId="{C14EA179-3A20-4CEC-ACF3-5E584B03617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40" creationId="{DEBAF21A-5998-4E1A-9A81-C558936A7F2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41" creationId="{470BF27D-0071-4AB6-8775-7D069472AD5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42" creationId="{956F2274-C2E4-45E3-85FF-25358BAF179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43" creationId="{E7A40ACB-646B-4BA6-962A-5F59ED23A8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44" creationId="{C7704426-A75A-45AC-98BB-E74D7B06775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45" creationId="{980927CD-866C-4F78-B22B-7C92CDC1E77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46" creationId="{7A11AF30-8D08-455F-B953-64CA83A33B3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47" creationId="{DD14E879-33C7-4645-95D2-18CF27C5741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48" creationId="{7CDF9AE7-6E49-4ADE-A014-0B41938980B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49" creationId="{0C411EC7-09B4-4FF0-961E-B5A820F1960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50" creationId="{F15DD4D6-D37D-453C-B1D3-7CE4CF9CD14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51" creationId="{F242298D-545B-4231-B924-BF055DEE3C9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52" creationId="{91EF5D77-5B60-48EE-B5D2-44885C15B94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53" creationId="{8C6E9455-4983-4091-8290-69BBB58162E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54" creationId="{7EDE3925-4271-4FCB-A036-370952C344A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55" creationId="{0C056843-E3BB-46B3-A113-DA308F4FA15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56" creationId="{AD2F3807-0F3E-488A-B129-5ABEB9E6BE6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57" creationId="{0A107EAE-FC2C-4308-871B-4517BFD9E10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58" creationId="{2284EC47-B69B-408C-BCD4-C6D64C6EC32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59" creationId="{11D79CC3-352C-45BD-8B0B-0965C97B8D6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60" creationId="{D00DC690-7496-42C0-B26F-06202381090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61" creationId="{5425B3DF-8DC8-4499-905F-6883D3695BA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62" creationId="{C4464C39-2198-4605-8614-C0237E9D959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63" creationId="{BBC9B798-EC4C-403A-867E-03136955F33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64" creationId="{BE84D998-7FB1-4697-AB9D-A7C3B73B0EB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65" creationId="{4F12B2DE-AE82-4FA3-B38B-3E0E23221F0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66" creationId="{4DF28289-7081-477D-8C04-391361116A2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67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68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69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70" creationId="{0C5C85E2-2962-4407-B964-F3DCDD21678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7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330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1881269002" sldId="2147485420"/>
              <ac:spMk id="332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197"/>
            <pc:sldLayoutMk cId="3631867907" sldId="2147485421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8" creationId="{AAE2E734-EDB8-4AE4-BED1-38DCC4839C7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9" creationId="{D0BE8E92-7151-4F78-BE4F-17CAF0DA519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10" creationId="{F942F3E6-7190-4E9E-BC7B-4EDAD1FBC68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11" creationId="{F802521F-5ED4-4E05-928F-F742E81473E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12" creationId="{7DE120DE-4AD5-4891-98B6-3FDC485B971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13" creationId="{C2BFAF11-FCD3-4505-8087-D77FEBE39BD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14" creationId="{348C4580-83E0-4B25-90F0-016A308B1E8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15" creationId="{6648863A-ECF0-4468-B143-0468BFB0C0D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16" creationId="{D9F8A1B5-72B5-4FA2-8A03-2EA3B47CC4A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17" creationId="{08A57F82-043B-41AD-A0A7-CCD6DA420B6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18" creationId="{4B1D7FD9-717A-465A-911D-4558E0476B7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19" creationId="{42CFD577-F04F-42A7-B085-2FBF3219A55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20" creationId="{D3B83CFE-AFE7-4B79-B959-FF2836E4C9B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21" creationId="{DC51F24C-A276-48CF-A064-216DDA9FA93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22" creationId="{79627045-A5DC-403B-AA3E-4C51641D1D3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23" creationId="{DAD9C5A0-D845-45DC-A7D8-52ABDF34054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24" creationId="{90D6F397-F8F7-4DD3-B34A-65C816E6171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25" creationId="{5B861286-0AC8-4D0E-8761-CA372981279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26" creationId="{EE72924E-9FA4-4C8E-B0ED-00C29790627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27" creationId="{67DFA840-990A-488F-906B-AFF8D3A1F74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28" creationId="{BA5CEB56-BD73-4E96-815D-6FA28F418B3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29" creationId="{2766DCDF-9C1A-46B7-8975-792DC281AD3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30" creationId="{D620639F-6B3F-4195-8999-35535394ED7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31" creationId="{EAF75179-A6AE-4A09-8C17-5E96439E610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32" creationId="{B310C4C9-5C2E-4967-A07E-BC96242AC93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33" creationId="{6985A83C-8EF2-46EE-BBF8-77DA56FBE16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34" creationId="{2DFD24A4-6184-4CAF-B400-0C6C9ED9FDD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35" creationId="{3E9BFC20-E609-452F-9774-29C2820F822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36" creationId="{4EA7850B-31D8-4A1C-8026-A7BBD817310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37" creationId="{8BEB355B-238F-4519-9ABC-387C56ECC0F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38" creationId="{5E20AFE3-6A73-46DD-834F-FEEE2F9CDF4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39" creationId="{FD5D7725-CC1D-4D8A-9F7E-77A2BC4FFBA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40" creationId="{8EB22B53-6D73-4C9B-AEEC-A8EF0C91187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41" creationId="{7CA7203F-A6F0-4614-AC9F-423BA312CDB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42" creationId="{BED01743-E3E8-42BE-8FB4-A2218DEA063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43" creationId="{88F3D66B-818B-47CD-904E-B84FD4053FB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44" creationId="{735E167E-2CA4-4A3F-B0FD-4F6BFE8EB02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45" creationId="{2BC4C95D-5030-44B1-8949-A8DD83B61D3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46" creationId="{72AEF3BB-3343-480C-A42A-1E21906078B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47" creationId="{EF10460F-4220-4F98-A1E1-9CB876BC506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48" creationId="{72E1059C-12B9-4C2F-8CA2-0996FA63A97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49" creationId="{0B325156-387C-4609-A2FC-D42AFF8C9AA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50" creationId="{82DBF07C-B398-41E2-9BA0-9013F2411A8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51" creationId="{58A0181A-2BD1-4BF1-92CE-D4ABB3D527C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52" creationId="{7A54A480-4301-49D6-885D-CAE4D72494C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53" creationId="{8B78F299-036A-4CC6-8436-6184CC58FE4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54" creationId="{24CEA5C6-1389-40C4-9A4C-B5554C0BCEC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55" creationId="{192633D3-F0DA-4981-B46D-58660151611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56" creationId="{F6796F0F-EE5E-4EB8-A4F7-736EAB0190A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57" creationId="{50925C4B-D505-49F4-AB37-37134BE8B0B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58" creationId="{744F75F8-4C3A-4A01-A283-B8A8C8551F3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59" creationId="{4D23B560-47AC-441E-8842-1E3B4B8A1B2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60" creationId="{E8C8CBA5-13AB-4330-8B17-0CA3D13FFCE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61" creationId="{873B00C1-A7B0-4825-8997-47C6C8F148F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62" creationId="{53A6B3EB-B3D8-4C0B-B80F-A74B58645D6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63" creationId="{6129E660-9B12-461F-90BB-784AA6DAE4A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64" creationId="{5E93B18E-ED34-4E87-84A3-535A42D1184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65" creationId="{14D715E0-B20D-47B8-9884-1A028E529EF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66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67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68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69" creationId="{0123381B-DA92-4613-88D9-1C6E4DBABB0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73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330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631867907" sldId="2147485421"/>
              <ac:spMk id="332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197"/>
            <pc:sldLayoutMk cId="3556670106" sldId="2147485422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8" creationId="{B8D83013-B170-4672-AABD-C6E6CFABDEF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9" creationId="{0BBAFCCC-D48E-4EFC-BF88-E32E80FFC06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10" creationId="{154FC206-7F8C-44C1-9DF1-A9F98BAA1F5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11" creationId="{292B5A14-1E3D-4A44-A2C1-CE27448C8B0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12" creationId="{C1B3ACB0-C2CC-45AF-A849-A91B7815108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13" creationId="{521CE617-4873-4A97-9B20-CE38C803ECE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14" creationId="{FF5C3624-1EAB-4D15-BF05-08385286BF9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15" creationId="{3CA2C94B-20FF-4CB3-8710-7A565B608E3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16" creationId="{DFB46200-DB69-49FD-A49E-4BE9AA6944C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17" creationId="{DDF5872F-5E4A-4B42-B0EF-0F14C8B2FB1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18" creationId="{A185C352-7E19-4A75-B5BA-6288B76122E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19" creationId="{F23F39A3-DF48-46F2-AB91-86D86F13DCB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20" creationId="{CC4435C1-29F4-470E-A46E-85C9BBAA3DA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21" creationId="{2529E85E-A04F-4153-8BB7-297B886E047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22" creationId="{20AA3D51-5264-4689-99F8-3BD1172E5B4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23" creationId="{A3CB52B3-090B-4B1C-AF59-8A6397BA74B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24" creationId="{4574383F-E69E-423B-A3DB-528C17260BB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25" creationId="{B85A9F78-7114-41A0-A514-AB8C1345C4A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26" creationId="{7EC9C044-8154-47F5-ACCC-E262E9957FD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27" creationId="{D651536E-881F-45C4-9C39-B18533BE6D9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28" creationId="{8A54CC14-2759-49AC-AB9C-4F63D2D4F6F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29" creationId="{9515E2A2-6566-4035-8A0D-C1EFE89B4EA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30" creationId="{C08F3E8A-BBB0-4132-A4E4-B50F5678C8F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31" creationId="{E60B0F1F-C41D-432D-92CB-466BCFD11F2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32" creationId="{64F59EFE-2414-4824-95D4-718CBAF22CB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33" creationId="{9424D816-2857-48C1-B94D-F276F8716EF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34" creationId="{7B6A9479-C7C7-43DB-B6CF-5440788D7DF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35" creationId="{C9121D18-D729-4D63-91F1-487717F765C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36" creationId="{0F40886C-E53C-4D13-B216-FAEFFC43214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37" creationId="{70DE2111-79B1-46B4-A5E9-591C627ADF7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38" creationId="{235EFDA8-AFFA-4CE6-B3A1-8A99548CB94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39" creationId="{C672F66B-AB09-4947-8D3E-395C2355851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40" creationId="{DA63BF31-2382-4B78-A1A3-F11038B30AB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41" creationId="{10961DFF-9E77-40CB-82A7-CA4782689A0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42" creationId="{1BE38246-E199-4B88-BCE4-901DFE5ABEF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43" creationId="{8190F65E-7F45-469D-82E1-93E98C3D653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44" creationId="{4B0FC9B5-E8F4-4311-99BB-70642E4A4C6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45" creationId="{D7618BD1-1673-4806-A270-CDFACC9BA52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46" creationId="{8D9206B1-7B58-4FF7-8144-ECBDFBF9041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47" creationId="{EFDB4535-30AB-4BCA-AEAC-3031A654BC2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48" creationId="{51A8AF38-0E63-46D2-BA2D-191026A2092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49" creationId="{BA6BAEEF-376D-46E4-9E10-87F99D77EE5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50" creationId="{FDC02D85-24C5-43DC-B04F-15C7F7A6D60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51" creationId="{1BEE970D-EAD5-4C5A-939C-D4C5EE15F97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52" creationId="{41213733-4102-4FF4-AF23-89BB46B649D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53" creationId="{0EA25D99-ACF7-4460-A259-73D64E418DA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54" creationId="{79326118-631B-45DD-823F-4E789D25733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55" creationId="{468DB472-2AD1-4A33-B98B-120AB85262C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56" creationId="{28D24FF0-2709-4C13-8E4E-AA873CB2EE6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57" creationId="{3223A991-6147-4B08-9BD1-CCFFD58E002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58" creationId="{9010F443-6658-414C-8993-91D99884EDB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59" creationId="{4E835D0D-3365-4FE6-A3C9-E5C1C1600EE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60" creationId="{606A6C67-1842-4F87-B54B-D7281A87A76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61" creationId="{AA519802-5366-4EA4-884F-A322B8FFAF9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62" creationId="{3B31198F-D405-4D42-9299-DF4D16FEEC7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63" creationId="{5B868500-3FF9-4C90-B8AC-29CA37C836B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64" creationId="{768BCF2E-C603-4BB4-ABBC-1C6562EAB4C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65" creationId="{FBBD9C69-7002-48C5-96B5-863F7E15DCF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66" creationId="{B28D716C-D719-436A-B67B-2B5EC40D41D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67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68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69" creationId="{1965438A-4083-4CCF-A2BC-AE6B15E8014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70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7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330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197"/>
              <pc:sldLayoutMk cId="3556670106" sldId="2147485422"/>
              <ac:spMk id="332" creationId="{00000000-0000-0000-0000-000000000000}"/>
            </ac:spMkLst>
          </pc:spChg>
        </pc:sldLayoutChg>
      </pc:sldMasterChg>
      <pc:sldMasterChg chg="modSp modSldLayout">
        <pc:chgData name="Adanna Deborah Ugochi Chukwuma" userId="320b3300-3327-49d7-b41e-ea56f4b44cb7" providerId="ADAL" clId="{EEE14697-BE8D-4263-B6F3-682FCD9DB668}" dt="2020-05-04T19:39:39.303" v="1496"/>
        <pc:sldMasterMkLst>
          <pc:docMk/>
          <pc:sldMasterMk cId="0" sldId="2147485265"/>
        </pc:sldMasterMkLst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asterMk cId="0" sldId="2147485265"/>
            <ac:spMk id="4" creationId="{E9BD1109-F066-4424-8562-D15164BB607D}"/>
          </ac:spMkLst>
        </pc:spChg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asterMk cId="0" sldId="2147485265"/>
            <ac:spMk id="5" creationId="{EC7F3E5B-AACD-4299-A329-D66A08396D1C}"/>
          </ac:spMkLst>
        </pc:spChg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asterMk cId="0" sldId="2147485265"/>
            <ac:spMk id="1033" creationId="{B24799A1-A24A-4206-A68B-F6E317AF551E}"/>
          </ac:spMkLst>
        </pc:spChg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asterMk cId="0" sldId="2147485265"/>
            <ac:spMk id="2050" creationId="{C107FCDD-1B96-420B-975F-AF975FF2D1F3}"/>
          </ac:spMkLst>
        </pc:spChg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asterMk cId="0" sldId="2147485265"/>
            <ac:spMk id="2051" creationId="{9ABD0D9C-80FF-4EB3-9407-DE1DFEDB873F}"/>
          </ac:spMkLst>
        </pc:spChg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asterMk cId="0" sldId="2147485265"/>
            <ac:spMk id="2052" creationId="{9C550E03-A021-42D6-B8CC-6263C4E80FB9}"/>
          </ac:spMkLst>
        </pc:spChg>
        <pc:spChg chg="mod">
          <ac:chgData name="Adanna Deborah Ugochi Chukwuma" userId="320b3300-3327-49d7-b41e-ea56f4b44cb7" providerId="ADAL" clId="{EEE14697-BE8D-4263-B6F3-682FCD9DB668}" dt="2020-05-04T19:39:39.303" v="1496"/>
          <ac:spMkLst>
            <pc:docMk/>
            <pc:sldMasterMk cId="0" sldId="2147485265"/>
            <ac:spMk id="2054" creationId="{2FD3EB0E-E7E1-487F-9190-56839701B7F1}"/>
          </ac:spMkLst>
        </pc:spChg>
        <pc:picChg chg="mod">
          <ac:chgData name="Adanna Deborah Ugochi Chukwuma" userId="320b3300-3327-49d7-b41e-ea56f4b44cb7" providerId="ADAL" clId="{EEE14697-BE8D-4263-B6F3-682FCD9DB668}" dt="2020-05-04T19:39:39.303" v="1496"/>
          <ac:picMkLst>
            <pc:docMk/>
            <pc:sldMasterMk cId="0" sldId="2147485265"/>
            <ac:picMk id="2057" creationId="{B0C9F009-6AF2-4057-8752-9FB2FE7477A3}"/>
          </ac:picMkLst>
        </pc:pic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332582992" sldId="2147485408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332582992" sldId="2147485408"/>
              <ac:spMk id="3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332582992" sldId="2147485408"/>
              <ac:spMk id="4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1705034285" sldId="2147485409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705034285" sldId="2147485409"/>
              <ac:spMk id="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705034285" sldId="2147485409"/>
              <ac:spMk id="4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2025957771" sldId="2147485410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025957771" sldId="2147485410"/>
              <ac:spMk id="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025957771" sldId="2147485410"/>
              <ac:spMk id="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025957771" sldId="2147485410"/>
              <ac:spMk id="6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025957771" sldId="2147485410"/>
              <ac:spMk id="12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2872936141" sldId="2147485411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872936141" sldId="2147485411"/>
              <ac:spMk id="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872936141" sldId="2147485411"/>
              <ac:spMk id="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872936141" sldId="2147485411"/>
              <ac:spMk id="6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872936141" sldId="2147485411"/>
              <ac:spMk id="7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872936141" sldId="2147485411"/>
              <ac:spMk id="8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1031777785" sldId="2147485412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031777785" sldId="2147485412"/>
              <ac:spMk id="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031777785" sldId="2147485412"/>
              <ac:spMk id="4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118573335" sldId="2147485413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18573335" sldId="2147485413"/>
              <ac:spMk id="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18573335" sldId="2147485413"/>
              <ac:spMk id="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18573335" sldId="2147485413"/>
              <ac:spMk id="7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3878381321" sldId="2147485414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3878381321" sldId="2147485414"/>
              <ac:spMk id="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3878381321" sldId="2147485414"/>
              <ac:spMk id="7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3878381321" sldId="2147485414"/>
              <ac:spMk id="8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329568306" sldId="2147485415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329568306" sldId="2147485415"/>
              <ac:spMk id="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329568306" sldId="2147485415"/>
              <ac:spMk id="5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696462357" sldId="2147485416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696462357" sldId="2147485416"/>
              <ac:spMk id="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696462357" sldId="2147485416"/>
              <ac:spMk id="5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696462357" sldId="2147485416"/>
              <ac:spMk id="13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453396692" sldId="2147485417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453396692" sldId="2147485417"/>
              <ac:spMk id="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453396692" sldId="2147485417"/>
              <ac:spMk id="5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453396692" sldId="2147485417"/>
              <ac:spMk id="8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453396692" sldId="2147485417"/>
              <ac:spMk id="13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2047886197" sldId="2147485418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047886197" sldId="2147485418"/>
              <ac:spMk id="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047886197" sldId="2147485418"/>
              <ac:spMk id="8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047886197" sldId="2147485418"/>
              <ac:spMk id="9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047886197" sldId="2147485418"/>
              <ac:spMk id="13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047886197" sldId="2147485418"/>
              <ac:spMk id="14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2226426878" sldId="2147485419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226426878" sldId="2147485419"/>
              <ac:spMk id="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226426878" sldId="2147485419"/>
              <ac:spMk id="6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3362190130" sldId="2147485423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3362190130" sldId="2147485423"/>
              <ac:spMk id="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3362190130" sldId="2147485423"/>
              <ac:spMk id="4" creationId="{436BD5E5-7D00-4287-A8EF-BAF98B01925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3362190130" sldId="2147485423"/>
              <ac:spMk id="7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23833181" sldId="2147485424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4" creationId="{6CA97D09-069B-4B8B-BBBF-3382E117274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5" creationId="{5031C9F3-B00F-4BC1-A292-20DD076B913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6" creationId="{08F58B28-AEB2-4604-A069-86836918A2B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7" creationId="{F59EFB17-02B6-42E4-80AD-783FB4288A7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8" creationId="{AADAD47A-DFCB-46DC-9ADB-CE3E6BA36FF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9" creationId="{EAA78A1D-2965-4E25-BE9A-B8A301F3C5E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10" creationId="{C2E4CAED-B774-4218-BE10-F07B7A966D6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11" creationId="{ADD24CD7-8379-4A46-9397-E6DC4D3D627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12" creationId="{42B13B8E-02D2-43F0-9F93-8B1F738FDDB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13" creationId="{51E3646C-6E3B-4FD5-B162-F685FAF3696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14" creationId="{01AC1A23-7488-458D-9EE6-25B7F8BDDF5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15" creationId="{1FB1D48E-A6CC-4F05-9F4D-B007836966A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16" creationId="{F708098A-F500-40D6-B131-7E50D5D6CB1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17" creationId="{D694A97E-A9AF-4F05-A550-4E97757911F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18" creationId="{13FEE627-B60E-4C7D-886F-F5D1ADFA9D6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19" creationId="{96E102C1-0C2D-492A-B067-FA9B144E378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20" creationId="{F46B0ED2-7478-420C-95A0-FCDF7A2D328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21" creationId="{CC8FF155-C94E-4211-B81F-5D6F0F4A770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22" creationId="{EA31C33B-9606-4400-B75C-490DA77DDEF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23" creationId="{41C025E8-8434-4EC1-B550-B05596A91F1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24" creationId="{4BC55560-543A-439B-8000-92DD9ADAE16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25" creationId="{6A5D7D18-787F-4562-9D6A-C826FD2755D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26" creationId="{1C908A69-7CAD-4A7E-972D-46D54D503AB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27" creationId="{5858BA96-AF6A-481A-9A75-55BCF56EA55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28" creationId="{03DBA4AB-9E7A-4308-A64E-1F39DCE7784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29" creationId="{66ED56F7-B5AF-4B04-A839-105D835A34A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30" creationId="{EF043FE3-E726-4E8B-A34D-6FAF1109D98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31" creationId="{381F9161-C223-42DD-9846-60C2E7148C2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32" creationId="{8A703CC6-B58F-4FFA-8F93-C2BA8CE9DC1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33" creationId="{C3184926-5AD6-476E-B969-C5B4EF5F0F7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34" creationId="{C3F8B3BA-5429-4302-9B59-D43A780D371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35" creationId="{DEF9484F-477A-499D-8892-11CA4D651C3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36" creationId="{DFA7C2CD-81A3-47E6-B3C4-713FABF8B14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37" creationId="{326F55DA-1609-40C6-82A1-73FF20D2805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38" creationId="{9DDA0915-36CF-42AF-945B-E9E7BEF5474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39" creationId="{5AABA226-A648-473E-8502-043F3AFA07E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40" creationId="{D7531AA3-338F-404D-9C78-7972CD6A799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41" creationId="{2D92F182-1884-400E-8171-F5E0EB93DEC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42" creationId="{C59A7602-D5D8-480C-8F56-F4F3C5C6EF9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43" creationId="{DB79B719-A0B3-4DA5-9145-4D93EBE5316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44" creationId="{FA1619E2-27A6-4544-BE4B-D9B7DFCC1D9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45" creationId="{1A2912E2-DD0C-496E-A2BE-42E02BBD383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46" creationId="{E32FB417-D30A-4021-BC20-23456305D9B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47" creationId="{7BB220E9-7295-4E1B-A710-F2BFA68617F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48" creationId="{67478316-7662-443E-90CF-D427A773897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49" creationId="{4E70D1C8-EC3C-440E-BF9D-97D80996515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50" creationId="{B55223E1-3405-4EE8-93FD-DB37B6C3EED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51" creationId="{87EC70A2-065F-4B3E-8176-FC2DC8DCDB2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52" creationId="{2B298090-F41A-44F2-B621-C4A6BE9C0BA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53" creationId="{5D051F57-BBC2-4CDB-9BE4-D71D3DFDFA9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54" creationId="{438F9DF8-CE0D-49AE-9A8D-3AA98F16ED0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55" creationId="{E691831F-86B2-4AD5-9BA0-5366515536F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56" creationId="{07AF38A9-D834-4123-A8A5-B77C69E2545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57" creationId="{20D3B57E-850F-43E0-9643-9002EBE172A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58" creationId="{69FA608E-A364-49DC-A619-44ECCC56922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59" creationId="{C6BD516B-AE8A-43D2-B8CD-31135E46221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60" creationId="{FFDC7020-7E36-4C37-AD34-BF87EFB2BA2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61" creationId="{BCFC53B1-F5B0-4E52-9A0F-B0B00C0A1A2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62" creationId="{F48D60DF-D1C6-4849-980E-90A809BD9F5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32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3833181" sldId="2147485424"/>
              <ac:spMk id="331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245112339" sldId="2147485425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45112339" sldId="2147485425"/>
              <ac:spMk id="5" creationId="{14987D2A-975B-438A-93BC-50573282070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45112339" sldId="2147485425"/>
              <ac:spMk id="6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45112339" sldId="2147485425"/>
              <ac:spMk id="7" creationId="{00CE6439-8D5F-41B8-8786-CF9045AE1A5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45112339" sldId="2147485425"/>
              <ac:spMk id="32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245112339" sldId="2147485425"/>
              <ac:spMk id="331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1913950689" sldId="2147485426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913950689" sldId="2147485426"/>
              <ac:spMk id="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913950689" sldId="2147485426"/>
              <ac:spMk id="5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913950689" sldId="2147485426"/>
              <ac:spMk id="6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913950689" sldId="2147485426"/>
              <ac:spMk id="7" creationId="{12968E74-B786-4CA4-AC36-2E2ACFFFA452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1555090583" sldId="2147485427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73" creationId="{8218E396-E6C7-4363-AAD2-CF125D54284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74" creationId="{DC0134B1-C37B-45FF-BBCA-928DC2CFCA2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75" creationId="{57EFA469-A132-4202-B636-3526615E89C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76" creationId="{96FABDA2-8E8D-45C3-A5BA-C28A46B793A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77" creationId="{45484631-693B-4226-9414-678BF593E8C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78" creationId="{E02F35CE-EB58-460E-879F-E41D5EDD43A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79" creationId="{C546E9CE-B9C0-4DFC-991F-7FFFCFE4B7C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80" creationId="{455DE84E-E2A5-4D3A-BBCD-CEE6985CA42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81" creationId="{93EEDF73-6424-48F3-85E6-69B9B85AA5B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82" creationId="{BDFD745D-DB55-4CF0-91C6-9C47CA67149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83" creationId="{83AEAA71-2320-43BA-8460-F10185FC0EC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84" creationId="{0E6E5E6D-DC1C-4B99-B4ED-46BB2432864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85" creationId="{6F1C4D3F-C262-43EA-BF84-8F00A06377F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86" creationId="{B0761A15-4FD0-48F4-9BC8-5794B009D69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87" creationId="{0FCB0D49-17E2-4E8F-9697-8BACC82CF3D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88" creationId="{A8AF7D71-D462-4D2C-BAB2-6AFE4D21B08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89" creationId="{0801F350-A238-4A94-8273-E7914E724F4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90" creationId="{1A5FB770-7024-4F38-8265-D73BE4EE616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91" creationId="{147E8471-0F04-4874-A6D0-F1A106B2582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92" creationId="{53A34080-CA23-4910-ACF4-D01D38848FE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93" creationId="{BFF07119-F34F-4454-B4B1-C188B619C45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94" creationId="{0BFF5BC2-2ECD-4937-8717-0E83431B9F5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95" creationId="{C6C0B46E-7D3A-4ABF-BB87-67C5337EDB0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96" creationId="{2E830A19-C39A-404A-9BFB-97D2290987C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97" creationId="{3B2C14DE-209B-4FAD-9A91-221955C686A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98" creationId="{2E330DEA-88AA-4E8A-8981-7003F686826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99" creationId="{34AF7F6C-85D4-4138-ACF5-4C3817C10FF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00" creationId="{B34241CA-86C1-424A-8702-005DE60AB9A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01" creationId="{CF8F5EFB-C87E-4F26-84CF-A22311E9E99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02" creationId="{435D9E4F-E3DB-46E4-9143-7734A8D0A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03" creationId="{302C9925-9353-4A9D-9E4F-B79BE592034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04" creationId="{D402D74D-DC1C-4360-A348-1CA082D7069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05" creationId="{75554491-8D94-4A1C-AE1B-55968859338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06" creationId="{570BA7CE-9F66-494D-8126-25EA6137D95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07" creationId="{71DA7755-6071-4F38-A687-D94AA12C897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08" creationId="{672B68C5-1DAB-41F5-86D4-66AAAEDCFD8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09" creationId="{93722A43-D65C-40CB-8DDB-073A2CDEF61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10" creationId="{979A9918-610C-4778-B8D0-966FE03D876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11" creationId="{5006D676-E842-4B83-9A1E-2144AF969FD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12" creationId="{F27B85CC-9E94-4652-9078-CFA1C0957FD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13" creationId="{CCB35844-CD51-4D37-8398-D9F45D4922D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14" creationId="{202247A6-3D5E-4452-BBD7-2A4BE402A8A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15" creationId="{A4C139B4-D4DE-46BA-A4C5-66986F244B7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16" creationId="{EFE706D0-C0AD-4002-B1F2-D479A93F579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17" creationId="{BF39F3EB-03A2-4E6E-80FD-FE09A24B552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18" creationId="{6CF33D18-9B61-4A96-B33F-C35D358EC5C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19" creationId="{2931E6FC-BD7E-4C92-A11C-8640578FD9E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20" creationId="{9F1EC7ED-1894-4CCB-990A-00AE560DD6C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21" creationId="{A6628D78-16A3-4E6C-B4D6-C63A9B2DB94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22" creationId="{949557C1-021F-4286-BF67-2AFC3B34637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23" creationId="{05E9A0B5-AF98-4F80-9F6A-EBFA2C258E6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24" creationId="{84FCD8A3-09B6-4D57-9A6C-8FCBC7B07778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25" creationId="{62C97835-D163-4801-8758-C52B38FBBE6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26" creationId="{E37B8CA6-F328-4529-83D4-37A10C939CB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27" creationId="{D8E7618A-64D1-4ACB-AE2D-710BC9EA08F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28" creationId="{A1F083B5-35EE-4597-9F77-03EA2FDD69E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29" creationId="{B04ED1AC-2E3E-4A08-A27C-1135CA1B1A5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30" creationId="{4F0E5065-DA91-4720-9A19-DDCDADEF027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70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71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7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73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7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75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76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77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78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79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80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81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8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83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8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85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86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87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88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89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90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91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9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93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9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95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96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97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98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199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00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01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0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03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0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05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06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07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08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09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10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11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1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13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1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15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16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17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18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19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20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21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2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23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2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25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26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27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28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29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30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31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32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33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34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35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36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37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38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239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555090583" sldId="2147485427"/>
              <ac:spMk id="324" creationId="{00000000-0000-0000-0000-000000000000}"/>
            </ac:spMkLst>
          </pc:spChg>
        </pc:sldLayoutChg>
        <pc:sldLayoutChg chg="modSp">
          <pc:chgData name="Adanna Deborah Ugochi Chukwuma" userId="320b3300-3327-49d7-b41e-ea56f4b44cb7" providerId="ADAL" clId="{EEE14697-BE8D-4263-B6F3-682FCD9DB668}" dt="2020-05-04T19:39:39.303" v="1496"/>
          <pc:sldLayoutMkLst>
            <pc:docMk/>
            <pc:sldMasterMk cId="0" sldId="2147485265"/>
            <pc:sldLayoutMk cId="1609980498" sldId="2147485428"/>
          </pc:sldLayoutMkLst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4" creationId="{DC554643-BA8C-4985-8D70-AFBADE6FC6C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5" creationId="{6F5173EE-0A34-4691-8BC3-83A74137B65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6" creationId="{A66FD478-ED4D-455B-A739-1F634ADBB8F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7" creationId="{FE31537E-B642-4FF6-91C3-8357FB24A26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8" creationId="{E65D4FFF-4275-4F78-A69E-B2D1155D399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9" creationId="{3FE9C19E-462D-48B3-940E-73208AF4ADB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10" creationId="{C6F6AF84-A88E-4C70-B377-D4A61BA2BE0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11" creationId="{491B6FA3-983A-4E9D-9DFC-7C557DC6BDC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12" creationId="{4614ACCA-78E4-41BE-BC1E-5B13AE62784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13" creationId="{2E8E5C50-EBA1-43D3-85AC-FDFD24CDEE6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14" creationId="{A1B7A387-E6DC-4AD3-8AC8-FF9F9284C7A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15" creationId="{AD2C2637-A392-40EF-92BA-EDB87CB5B90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16" creationId="{3838F6C9-6740-4D2B-8D13-DB8D22124B5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17" creationId="{0798DDD2-55D4-4C33-8156-495859CFB8B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18" creationId="{41CD370E-E5E5-4650-A6A5-486FCDA642D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19" creationId="{2AE12BCB-EC4F-43F7-A20C-C0BACA53808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20" creationId="{A1100538-A5AE-482F-902B-6AAE0FCA9D2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21" creationId="{7DCB880A-BE66-49F3-9F10-D0FDF13ADDA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22" creationId="{FF0FB98F-9E1A-4272-BC76-6168D4E425F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23" creationId="{400F6A18-5A6E-4E12-8932-178ABC84B05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24" creationId="{2A84EA32-9B6D-46CC-97EA-A5C4F0CD3A9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25" creationId="{6F0663E7-8EE4-40DB-8A78-854287D7BBE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26" creationId="{4E5DDAA2-05C3-4D39-9BC2-99375CE6F27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27" creationId="{B0B8DA46-E227-4784-8588-67984F749DC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28" creationId="{CC9A4F37-7216-4892-B45E-8C9D51D5CB8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29" creationId="{9279E8F1-09B5-4EB7-9E76-8F229FA4612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30" creationId="{0BF5CAE6-5979-4ED9-99CF-F0A0DAA8A7F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31" creationId="{DD4E315B-17DC-4005-B337-8F737E6523E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32" creationId="{090824E1-E14F-4F2D-80C9-21E2F9BBACC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33" creationId="{ED1EA25F-0284-42BD-933B-F4F1F2447A1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34" creationId="{14FEF370-D437-49AF-8E55-FB38B5DCEDD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35" creationId="{BCEAE5A1-5DB9-4004-91E8-2B43443DB89F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36" creationId="{2BD8E146-01FC-427E-8AF6-83A84DF96B0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37" creationId="{F88D1FBA-08E7-438E-BE59-C327F982D77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38" creationId="{8DB3D67D-22CF-4880-96E1-C0271050C94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39" creationId="{01632475-77B0-4FC1-B24C-3C0E130A403E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40" creationId="{A3D4567E-867C-462C-A79A-F1F330CADC3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41" creationId="{0CBE6382-33D0-40A4-84BB-23B1619E8053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42" creationId="{7ED9AFA8-0FB4-4ABE-BC43-B21692B8D28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43" creationId="{3752641E-99F5-4609-AD1E-4C853676C164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44" creationId="{40F6D7C3-B4CF-4A0B-BAEC-AF33E4D6E4C9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45" creationId="{93BFD760-73C7-4CFB-A97D-4D360D746C0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46" creationId="{80FE650A-1739-4049-90AA-B0DA8964CC6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47" creationId="{1ADF06E8-7789-403B-A04B-A7D38ABCF92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48" creationId="{95FA92E0-375C-4349-BD7D-C549D74E485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49" creationId="{D2AC8E66-792C-46BA-A0BD-E919966F4E47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50" creationId="{34812F92-53E2-4096-8319-AE1E43B6BAE2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51" creationId="{278C970F-1CA5-4FF8-A2C2-F70EFDDB70AC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52" creationId="{E8569846-3099-4EDB-A715-2000D3D463D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53" creationId="{82F2E316-E515-4F29-B8B0-C08FD9D84E1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54" creationId="{3D7353F0-4B46-46D0-830A-206E4797DA46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55" creationId="{FAE7ADBF-FB3B-459D-96D8-6215D9C5D05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56" creationId="{182E74BA-FD4C-4395-913E-61F8A7971BAB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57" creationId="{5A42463D-026B-4332-820B-03D95DB4DB1D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58" creationId="{91C2E644-125D-40B6-8415-E95259EBC7C1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59" creationId="{704A1C65-F1DE-4237-9D34-D99FD4B4983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60" creationId="{D1DCA494-DD80-47F8-8A45-6ABEBC922455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61" creationId="{1051FEF5-8EA5-4EBA-BB6B-2E8B71A90ADA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330" creationId="{00000000-0000-0000-0000-000000000000}"/>
            </ac:spMkLst>
          </pc:spChg>
          <pc:spChg chg="mod">
            <ac:chgData name="Adanna Deborah Ugochi Chukwuma" userId="320b3300-3327-49d7-b41e-ea56f4b44cb7" providerId="ADAL" clId="{EEE14697-BE8D-4263-B6F3-682FCD9DB668}" dt="2020-05-04T19:39:39.303" v="1496"/>
            <ac:spMkLst>
              <pc:docMk/>
              <pc:sldMasterMk cId="0" sldId="2147485265"/>
              <pc:sldLayoutMk cId="1609980498" sldId="2147485428"/>
              <ac:spMk id="332" creationId="{00000000-0000-0000-0000-000000000000}"/>
            </ac:spMkLst>
          </pc:spChg>
        </pc:sldLayoutChg>
      </pc:sldMasterChg>
    </pc:docChg>
  </pc:docChgLst>
  <pc:docChgLst>
    <pc:chgData name="Khrystyna Pak" userId="S::kpak@worldbank.org::a5f294f2-0789-4883-8526-daac8f36f017" providerId="AD" clId="Web-{D1D4B51E-CEF1-4B74-B9AE-F65BEB28BC52}"/>
    <pc:docChg chg="addSld modSld">
      <pc:chgData name="Khrystyna Pak" userId="S::kpak@worldbank.org::a5f294f2-0789-4883-8526-daac8f36f017" providerId="AD" clId="Web-{D1D4B51E-CEF1-4B74-B9AE-F65BEB28BC52}" dt="2020-05-16T09:07:18.104" v="929" actId="20577"/>
      <pc:docMkLst>
        <pc:docMk/>
      </pc:docMkLst>
      <pc:sldChg chg="addSp delSp modSp">
        <pc:chgData name="Khrystyna Pak" userId="S::kpak@worldbank.org::a5f294f2-0789-4883-8526-daac8f36f017" providerId="AD" clId="Web-{D1D4B51E-CEF1-4B74-B9AE-F65BEB28BC52}" dt="2020-05-16T08:59:59.811" v="451" actId="1076"/>
        <pc:sldMkLst>
          <pc:docMk/>
          <pc:sldMk cId="2606909139" sldId="265"/>
        </pc:sldMkLst>
        <pc:spChg chg="del">
          <ac:chgData name="Khrystyna Pak" userId="S::kpak@worldbank.org::a5f294f2-0789-4883-8526-daac8f36f017" providerId="AD" clId="Web-{D1D4B51E-CEF1-4B74-B9AE-F65BEB28BC52}" dt="2020-05-16T08:46:28.394" v="244"/>
          <ac:spMkLst>
            <pc:docMk/>
            <pc:sldMk cId="2606909139" sldId="265"/>
            <ac:spMk id="6" creationId="{4A59299B-4167-4792-9C3A-1D7823C2E24A}"/>
          </ac:spMkLst>
        </pc:spChg>
        <pc:spChg chg="mod">
          <ac:chgData name="Khrystyna Pak" userId="S::kpak@worldbank.org::a5f294f2-0789-4883-8526-daac8f36f017" providerId="AD" clId="Web-{D1D4B51E-CEF1-4B74-B9AE-F65BEB28BC52}" dt="2020-05-16T08:59:59.811" v="451" actId="1076"/>
          <ac:spMkLst>
            <pc:docMk/>
            <pc:sldMk cId="2606909139" sldId="265"/>
            <ac:spMk id="10" creationId="{84F86ACA-D580-4C09-9760-BBDE4724728B}"/>
          </ac:spMkLst>
        </pc:spChg>
        <pc:picChg chg="add mod">
          <ac:chgData name="Khrystyna Pak" userId="S::kpak@worldbank.org::a5f294f2-0789-4883-8526-daac8f36f017" providerId="AD" clId="Web-{D1D4B51E-CEF1-4B74-B9AE-F65BEB28BC52}" dt="2020-05-16T08:59:57.358" v="450" actId="14100"/>
          <ac:picMkLst>
            <pc:docMk/>
            <pc:sldMk cId="2606909139" sldId="265"/>
            <ac:picMk id="3" creationId="{F7768C29-F788-42A1-B123-F80BAAFD71AB}"/>
          </ac:picMkLst>
        </pc:picChg>
        <pc:picChg chg="del">
          <ac:chgData name="Khrystyna Pak" userId="S::kpak@worldbank.org::a5f294f2-0789-4883-8526-daac8f36f017" providerId="AD" clId="Web-{D1D4B51E-CEF1-4B74-B9AE-F65BEB28BC52}" dt="2020-05-16T08:46:23.941" v="243"/>
          <ac:picMkLst>
            <pc:docMk/>
            <pc:sldMk cId="2606909139" sldId="265"/>
            <ac:picMk id="9" creationId="{48D33254-D59C-435F-B9AC-F5B413021A9C}"/>
          </ac:picMkLst>
        </pc:picChg>
      </pc:sldChg>
      <pc:sldChg chg="addSp delSp modSp">
        <pc:chgData name="Khrystyna Pak" userId="S::kpak@worldbank.org::a5f294f2-0789-4883-8526-daac8f36f017" providerId="AD" clId="Web-{D1D4B51E-CEF1-4B74-B9AE-F65BEB28BC52}" dt="2020-05-16T09:07:18.104" v="928" actId="20577"/>
        <pc:sldMkLst>
          <pc:docMk/>
          <pc:sldMk cId="1040968698" sldId="267"/>
        </pc:sldMkLst>
        <pc:spChg chg="add del mod">
          <ac:chgData name="Khrystyna Pak" userId="S::kpak@worldbank.org::a5f294f2-0789-4883-8526-daac8f36f017" providerId="AD" clId="Web-{D1D4B51E-CEF1-4B74-B9AE-F65BEB28BC52}" dt="2020-05-16T08:52:03.498" v="283" actId="1076"/>
          <ac:spMkLst>
            <pc:docMk/>
            <pc:sldMk cId="1040968698" sldId="267"/>
            <ac:spMk id="4" creationId="{641046E1-F986-4227-BF70-66686DE6FB41}"/>
          </ac:spMkLst>
        </pc:spChg>
        <pc:spChg chg="mod">
          <ac:chgData name="Khrystyna Pak" userId="S::kpak@worldbank.org::a5f294f2-0789-4883-8526-daac8f36f017" providerId="AD" clId="Web-{D1D4B51E-CEF1-4B74-B9AE-F65BEB28BC52}" dt="2020-05-16T09:07:18.104" v="928" actId="20577"/>
          <ac:spMkLst>
            <pc:docMk/>
            <pc:sldMk cId="1040968698" sldId="267"/>
            <ac:spMk id="7" creationId="{E846CA81-60BE-404B-B47E-03D77AB7E5BF}"/>
          </ac:spMkLst>
        </pc:spChg>
        <pc:spChg chg="mod">
          <ac:chgData name="Khrystyna Pak" userId="S::kpak@worldbank.org::a5f294f2-0789-4883-8526-daac8f36f017" providerId="AD" clId="Web-{D1D4B51E-CEF1-4B74-B9AE-F65BEB28BC52}" dt="2020-05-16T08:47:36.490" v="255" actId="20577"/>
          <ac:spMkLst>
            <pc:docMk/>
            <pc:sldMk cId="1040968698" sldId="267"/>
            <ac:spMk id="8" creationId="{9CBAA308-08CE-451B-B7C2-0F503E98D226}"/>
          </ac:spMkLst>
        </pc:spChg>
        <pc:picChg chg="add del mod">
          <ac:chgData name="Khrystyna Pak" userId="S::kpak@worldbank.org::a5f294f2-0789-4883-8526-daac8f36f017" providerId="AD" clId="Web-{D1D4B51E-CEF1-4B74-B9AE-F65BEB28BC52}" dt="2020-05-16T08:51:22.310" v="279"/>
          <ac:picMkLst>
            <pc:docMk/>
            <pc:sldMk cId="1040968698" sldId="267"/>
            <ac:picMk id="3" creationId="{5979121C-34DC-411F-B01C-3A211202B353}"/>
          </ac:picMkLst>
        </pc:picChg>
        <pc:picChg chg="del">
          <ac:chgData name="Khrystyna Pak" userId="S::kpak@worldbank.org::a5f294f2-0789-4883-8526-daac8f36f017" providerId="AD" clId="Web-{D1D4B51E-CEF1-4B74-B9AE-F65BEB28BC52}" dt="2020-05-16T08:47:03.458" v="249"/>
          <ac:picMkLst>
            <pc:docMk/>
            <pc:sldMk cId="1040968698" sldId="267"/>
            <ac:picMk id="6" creationId="{7502CB1E-1863-485B-AE2F-17D5872E342B}"/>
          </ac:picMkLst>
        </pc:picChg>
        <pc:picChg chg="add mod">
          <ac:chgData name="Khrystyna Pak" userId="S::kpak@worldbank.org::a5f294f2-0789-4883-8526-daac8f36f017" providerId="AD" clId="Web-{D1D4B51E-CEF1-4B74-B9AE-F65BEB28BC52}" dt="2020-05-16T08:52:07.639" v="284" actId="14100"/>
          <ac:picMkLst>
            <pc:docMk/>
            <pc:sldMk cId="1040968698" sldId="267"/>
            <ac:picMk id="9" creationId="{D5D21889-1E70-45CD-AAFC-BD589D601588}"/>
          </ac:picMkLst>
        </pc:picChg>
      </pc:sldChg>
      <pc:sldChg chg="addSp delSp modSp">
        <pc:chgData name="Khrystyna Pak" userId="S::kpak@worldbank.org::a5f294f2-0789-4883-8526-daac8f36f017" providerId="AD" clId="Web-{D1D4B51E-CEF1-4B74-B9AE-F65BEB28BC52}" dt="2020-05-16T08:58:28.934" v="413" actId="20577"/>
        <pc:sldMkLst>
          <pc:docMk/>
          <pc:sldMk cId="3823169230" sldId="275"/>
        </pc:sldMkLst>
        <pc:spChg chg="mod">
          <ac:chgData name="Khrystyna Pak" userId="S::kpak@worldbank.org::a5f294f2-0789-4883-8526-daac8f36f017" providerId="AD" clId="Web-{D1D4B51E-CEF1-4B74-B9AE-F65BEB28BC52}" dt="2020-05-16T08:43:00.060" v="147" actId="1076"/>
          <ac:spMkLst>
            <pc:docMk/>
            <pc:sldMk cId="3823169230" sldId="275"/>
            <ac:spMk id="2" creationId="{8883AFE9-6424-4F13-8B4D-0C98A145510E}"/>
          </ac:spMkLst>
        </pc:spChg>
        <pc:spChg chg="del">
          <ac:chgData name="Khrystyna Pak" userId="S::kpak@worldbank.org::a5f294f2-0789-4883-8526-daac8f36f017" providerId="AD" clId="Web-{D1D4B51E-CEF1-4B74-B9AE-F65BEB28BC52}" dt="2020-05-16T08:42:40.732" v="142"/>
          <ac:spMkLst>
            <pc:docMk/>
            <pc:sldMk cId="3823169230" sldId="275"/>
            <ac:spMk id="4" creationId="{2CAC40B5-9EAA-4A29-8249-6694313FA852}"/>
          </ac:spMkLst>
        </pc:spChg>
        <pc:spChg chg="mod">
          <ac:chgData name="Khrystyna Pak" userId="S::kpak@worldbank.org::a5f294f2-0789-4883-8526-daac8f36f017" providerId="AD" clId="Web-{D1D4B51E-CEF1-4B74-B9AE-F65BEB28BC52}" dt="2020-05-16T08:43:10.420" v="149" actId="20577"/>
          <ac:spMkLst>
            <pc:docMk/>
            <pc:sldMk cId="3823169230" sldId="275"/>
            <ac:spMk id="6" creationId="{BA150CDB-0796-4CC1-B1C6-639F75EE7C7A}"/>
          </ac:spMkLst>
        </pc:spChg>
        <pc:spChg chg="add mod">
          <ac:chgData name="Khrystyna Pak" userId="S::kpak@worldbank.org::a5f294f2-0789-4883-8526-daac8f36f017" providerId="AD" clId="Web-{D1D4B51E-CEF1-4B74-B9AE-F65BEB28BC52}" dt="2020-05-16T08:58:28.934" v="413" actId="20577"/>
          <ac:spMkLst>
            <pc:docMk/>
            <pc:sldMk cId="3823169230" sldId="275"/>
            <ac:spMk id="8" creationId="{59797E40-3639-40C9-9698-AC5EB0D27999}"/>
          </ac:spMkLst>
        </pc:spChg>
        <pc:picChg chg="add mod">
          <ac:chgData name="Khrystyna Pak" userId="S::kpak@worldbank.org::a5f294f2-0789-4883-8526-daac8f36f017" providerId="AD" clId="Web-{D1D4B51E-CEF1-4B74-B9AE-F65BEB28BC52}" dt="2020-05-16T08:39:40.539" v="3" actId="14100"/>
          <ac:picMkLst>
            <pc:docMk/>
            <pc:sldMk cId="3823169230" sldId="275"/>
            <ac:picMk id="3" creationId="{09F4DF26-0BFC-4C2E-847B-1C2112A6E940}"/>
          </ac:picMkLst>
        </pc:picChg>
        <pc:picChg chg="del">
          <ac:chgData name="Khrystyna Pak" userId="S::kpak@worldbank.org::a5f294f2-0789-4883-8526-daac8f36f017" providerId="AD" clId="Web-{D1D4B51E-CEF1-4B74-B9AE-F65BEB28BC52}" dt="2020-05-16T08:39:10.335" v="0"/>
          <ac:picMkLst>
            <pc:docMk/>
            <pc:sldMk cId="3823169230" sldId="275"/>
            <ac:picMk id="7" creationId="{7D7A6DAA-8544-4310-9D60-0ECD65AA7AC1}"/>
          </ac:picMkLst>
        </pc:picChg>
      </pc:sldChg>
      <pc:sldChg chg="addSp delSp modSp add replId">
        <pc:chgData name="Khrystyna Pak" userId="S::kpak@worldbank.org::a5f294f2-0789-4883-8526-daac8f36f017" providerId="AD" clId="Web-{D1D4B51E-CEF1-4B74-B9AE-F65BEB28BC52}" dt="2020-05-16T08:46:21.457" v="241" actId="20577"/>
        <pc:sldMkLst>
          <pc:docMk/>
          <pc:sldMk cId="3864737577" sldId="277"/>
        </pc:sldMkLst>
        <pc:spChg chg="mod">
          <ac:chgData name="Khrystyna Pak" userId="S::kpak@worldbank.org::a5f294f2-0789-4883-8526-daac8f36f017" providerId="AD" clId="Web-{D1D4B51E-CEF1-4B74-B9AE-F65BEB28BC52}" dt="2020-05-16T08:43:41.468" v="158" actId="1076"/>
          <ac:spMkLst>
            <pc:docMk/>
            <pc:sldMk cId="3864737577" sldId="277"/>
            <ac:spMk id="6" creationId="{BA150CDB-0796-4CC1-B1C6-639F75EE7C7A}"/>
          </ac:spMkLst>
        </pc:spChg>
        <pc:spChg chg="add mod">
          <ac:chgData name="Khrystyna Pak" userId="S::kpak@worldbank.org::a5f294f2-0789-4883-8526-daac8f36f017" providerId="AD" clId="Web-{D1D4B51E-CEF1-4B74-B9AE-F65BEB28BC52}" dt="2020-05-16T08:46:21.457" v="241" actId="20577"/>
          <ac:spMkLst>
            <pc:docMk/>
            <pc:sldMk cId="3864737577" sldId="277"/>
            <ac:spMk id="7" creationId="{25913E0C-63DC-4124-997C-F4E93D76890D}"/>
          </ac:spMkLst>
        </pc:spChg>
        <pc:picChg chg="del">
          <ac:chgData name="Khrystyna Pak" userId="S::kpak@worldbank.org::a5f294f2-0789-4883-8526-daac8f36f017" providerId="AD" clId="Web-{D1D4B51E-CEF1-4B74-B9AE-F65BEB28BC52}" dt="2020-05-16T08:43:43.624" v="159"/>
          <ac:picMkLst>
            <pc:docMk/>
            <pc:sldMk cId="3864737577" sldId="277"/>
            <ac:picMk id="3" creationId="{09F4DF26-0BFC-4C2E-847B-1C2112A6E940}"/>
          </ac:picMkLst>
        </pc:picChg>
        <pc:picChg chg="add mod">
          <ac:chgData name="Khrystyna Pak" userId="S::kpak@worldbank.org::a5f294f2-0789-4883-8526-daac8f36f017" providerId="AD" clId="Web-{D1D4B51E-CEF1-4B74-B9AE-F65BEB28BC52}" dt="2020-05-16T08:45:33.909" v="164" actId="1076"/>
          <ac:picMkLst>
            <pc:docMk/>
            <pc:sldMk cId="3864737577" sldId="277"/>
            <ac:picMk id="4" creationId="{B929CE16-3063-4D71-9FF0-EB03A9CF38F0}"/>
          </ac:picMkLst>
        </pc:picChg>
      </pc:sldChg>
    </pc:docChg>
  </pc:docChgLst>
  <pc:docChgLst>
    <pc:chgData name="Khrystyna Pak" userId="S::kpak@worldbank.org::a5f294f2-0789-4883-8526-daac8f36f017" providerId="AD" clId="Web-{CF59CFB8-ABAB-B7D7-80CC-D13FCB0062C8}"/>
    <pc:docChg chg="modSld">
      <pc:chgData name="Khrystyna Pak" userId="S::kpak@worldbank.org::a5f294f2-0789-4883-8526-daac8f36f017" providerId="AD" clId="Web-{CF59CFB8-ABAB-B7D7-80CC-D13FCB0062C8}" dt="2020-05-13T20:30:39.976" v="451"/>
      <pc:docMkLst>
        <pc:docMk/>
      </pc:docMkLst>
      <pc:sldChg chg="addSp delSp modSp addCm">
        <pc:chgData name="Khrystyna Pak" userId="S::kpak@worldbank.org::a5f294f2-0789-4883-8526-daac8f36f017" providerId="AD" clId="Web-{CF59CFB8-ABAB-B7D7-80CC-D13FCB0062C8}" dt="2020-05-13T20:30:39.976" v="451"/>
        <pc:sldMkLst>
          <pc:docMk/>
          <pc:sldMk cId="2606909139" sldId="265"/>
        </pc:sldMkLst>
        <pc:picChg chg="del">
          <ac:chgData name="Khrystyna Pak" userId="S::kpak@worldbank.org::a5f294f2-0789-4883-8526-daac8f36f017" providerId="AD" clId="Web-{CF59CFB8-ABAB-B7D7-80CC-D13FCB0062C8}" dt="2020-05-13T20:03:19.686" v="350"/>
          <ac:picMkLst>
            <pc:docMk/>
            <pc:sldMk cId="2606909139" sldId="265"/>
            <ac:picMk id="3" creationId="{E4C777CB-ECA3-4728-937E-0C6503D22A21}"/>
          </ac:picMkLst>
        </pc:picChg>
        <pc:picChg chg="add mod">
          <ac:chgData name="Khrystyna Pak" userId="S::kpak@worldbank.org::a5f294f2-0789-4883-8526-daac8f36f017" providerId="AD" clId="Web-{CF59CFB8-ABAB-B7D7-80CC-D13FCB0062C8}" dt="2020-05-13T20:30:28.194" v="450" actId="14100"/>
          <ac:picMkLst>
            <pc:docMk/>
            <pc:sldMk cId="2606909139" sldId="265"/>
            <ac:picMk id="4" creationId="{15F89838-ADF0-4194-AB52-12044CF254C8}"/>
          </ac:picMkLst>
        </pc:picChg>
      </pc:sldChg>
      <pc:sldChg chg="modSp">
        <pc:chgData name="Khrystyna Pak" userId="S::kpak@worldbank.org::a5f294f2-0789-4883-8526-daac8f36f017" providerId="AD" clId="Web-{CF59CFB8-ABAB-B7D7-80CC-D13FCB0062C8}" dt="2020-05-13T20:05:12.217" v="386" actId="20577"/>
        <pc:sldMkLst>
          <pc:docMk/>
          <pc:sldMk cId="1040968698" sldId="267"/>
        </pc:sldMkLst>
        <pc:spChg chg="mod">
          <ac:chgData name="Khrystyna Pak" userId="S::kpak@worldbank.org::a5f294f2-0789-4883-8526-daac8f36f017" providerId="AD" clId="Web-{CF59CFB8-ABAB-B7D7-80CC-D13FCB0062C8}" dt="2020-05-13T20:05:12.217" v="386" actId="20577"/>
          <ac:spMkLst>
            <pc:docMk/>
            <pc:sldMk cId="1040968698" sldId="267"/>
            <ac:spMk id="6" creationId="{5BC4137B-5C4F-490A-B99A-6FAA9A17CB14}"/>
          </ac:spMkLst>
        </pc:spChg>
      </pc:sldChg>
      <pc:sldChg chg="modSp">
        <pc:chgData name="Khrystyna Pak" userId="S::kpak@worldbank.org::a5f294f2-0789-4883-8526-daac8f36f017" providerId="AD" clId="Web-{CF59CFB8-ABAB-B7D7-80CC-D13FCB0062C8}" dt="2020-05-13T20:05:51.280" v="389"/>
        <pc:sldMkLst>
          <pc:docMk/>
          <pc:sldMk cId="3228032907" sldId="274"/>
        </pc:sldMkLst>
        <pc:graphicFrameChg chg="modGraphic">
          <ac:chgData name="Khrystyna Pak" userId="S::kpak@worldbank.org::a5f294f2-0789-4883-8526-daac8f36f017" providerId="AD" clId="Web-{CF59CFB8-ABAB-B7D7-80CC-D13FCB0062C8}" dt="2020-05-13T20:05:51.280" v="389"/>
          <ac:graphicFrameMkLst>
            <pc:docMk/>
            <pc:sldMk cId="3228032907" sldId="274"/>
            <ac:graphicFrameMk id="7" creationId="{752E97DD-BA8F-42C4-8A64-AD996210A3C9}"/>
          </ac:graphicFrameMkLst>
        </pc:graphicFrameChg>
      </pc:sldChg>
      <pc:sldChg chg="addSp delSp modSp addCm">
        <pc:chgData name="Khrystyna Pak" userId="S::kpak@worldbank.org::a5f294f2-0789-4883-8526-daac8f36f017" providerId="AD" clId="Web-{CF59CFB8-ABAB-B7D7-80CC-D13FCB0062C8}" dt="2020-05-13T20:30:18.038" v="448"/>
        <pc:sldMkLst>
          <pc:docMk/>
          <pc:sldMk cId="3823169230" sldId="275"/>
        </pc:sldMkLst>
        <pc:spChg chg="mod">
          <ac:chgData name="Khrystyna Pak" userId="S::kpak@worldbank.org::a5f294f2-0789-4883-8526-daac8f36f017" providerId="AD" clId="Web-{CF59CFB8-ABAB-B7D7-80CC-D13FCB0062C8}" dt="2020-05-13T19:56:50.434" v="336" actId="1076"/>
          <ac:spMkLst>
            <pc:docMk/>
            <pc:sldMk cId="3823169230" sldId="275"/>
            <ac:spMk id="2" creationId="{8883AFE9-6424-4F13-8B4D-0C98A145510E}"/>
          </ac:spMkLst>
        </pc:spChg>
        <pc:spChg chg="mod">
          <ac:chgData name="Khrystyna Pak" userId="S::kpak@worldbank.org::a5f294f2-0789-4883-8526-daac8f36f017" providerId="AD" clId="Web-{CF59CFB8-ABAB-B7D7-80CC-D13FCB0062C8}" dt="2020-05-13T20:25:12.427" v="437" actId="1076"/>
          <ac:spMkLst>
            <pc:docMk/>
            <pc:sldMk cId="3823169230" sldId="275"/>
            <ac:spMk id="4" creationId="{2CAC40B5-9EAA-4A29-8249-6694313FA852}"/>
          </ac:spMkLst>
        </pc:spChg>
        <pc:spChg chg="mod">
          <ac:chgData name="Khrystyna Pak" userId="S::kpak@worldbank.org::a5f294f2-0789-4883-8526-daac8f36f017" providerId="AD" clId="Web-{CF59CFB8-ABAB-B7D7-80CC-D13FCB0062C8}" dt="2020-05-13T19:56:25.012" v="329" actId="1076"/>
          <ac:spMkLst>
            <pc:docMk/>
            <pc:sldMk cId="3823169230" sldId="275"/>
            <ac:spMk id="6" creationId="{BA150CDB-0796-4CC1-B1C6-639F75EE7C7A}"/>
          </ac:spMkLst>
        </pc:spChg>
        <pc:graphicFrameChg chg="del">
          <ac:chgData name="Khrystyna Pak" userId="S::kpak@worldbank.org::a5f294f2-0789-4883-8526-daac8f36f017" providerId="AD" clId="Web-{CF59CFB8-ABAB-B7D7-80CC-D13FCB0062C8}" dt="2020-05-13T19:39:59.726" v="0"/>
          <ac:graphicFrameMkLst>
            <pc:docMk/>
            <pc:sldMk cId="3823169230" sldId="275"/>
            <ac:graphicFrameMk id="7" creationId="{51BFD49E-634E-451F-9C11-5445085655D0}"/>
          </ac:graphicFrameMkLst>
        </pc:graphicFrameChg>
        <pc:graphicFrameChg chg="add del mod modGraphic">
          <ac:chgData name="Khrystyna Pak" userId="S::kpak@worldbank.org::a5f294f2-0789-4883-8526-daac8f36f017" providerId="AD" clId="Web-{CF59CFB8-ABAB-B7D7-80CC-D13FCB0062C8}" dt="2020-05-13T19:42:35.414" v="309"/>
          <ac:graphicFrameMkLst>
            <pc:docMk/>
            <pc:sldMk cId="3823169230" sldId="275"/>
            <ac:graphicFrameMk id="8" creationId="{CE6484B9-B8E4-4238-B4EB-400A46451230}"/>
          </ac:graphicFrameMkLst>
        </pc:graphicFrameChg>
        <pc:graphicFrameChg chg="add del mod">
          <ac:chgData name="Khrystyna Pak" userId="S::kpak@worldbank.org::a5f294f2-0789-4883-8526-daac8f36f017" providerId="AD" clId="Web-{CF59CFB8-ABAB-B7D7-80CC-D13FCB0062C8}" dt="2020-05-13T19:48:15.353" v="311"/>
          <ac:graphicFrameMkLst>
            <pc:docMk/>
            <pc:sldMk cId="3823169230" sldId="275"/>
            <ac:graphicFrameMk id="10" creationId="{4560D768-2DAF-4861-8E92-DF64BFA666D2}"/>
          </ac:graphicFrameMkLst>
        </pc:graphicFrameChg>
        <pc:picChg chg="add del mod">
          <ac:chgData name="Khrystyna Pak" userId="S::kpak@worldbank.org::a5f294f2-0789-4883-8526-daac8f36f017" providerId="AD" clId="Web-{CF59CFB8-ABAB-B7D7-80CC-D13FCB0062C8}" dt="2020-05-13T19:57:49.418" v="340"/>
          <ac:picMkLst>
            <pc:docMk/>
            <pc:sldMk cId="3823169230" sldId="275"/>
            <ac:picMk id="11" creationId="{60131624-8F93-4EC8-8FD2-324EE3CBA5BF}"/>
          </ac:picMkLst>
        </pc:picChg>
        <pc:picChg chg="add del mod">
          <ac:chgData name="Khrystyna Pak" userId="S::kpak@worldbank.org::a5f294f2-0789-4883-8526-daac8f36f017" providerId="AD" clId="Web-{CF59CFB8-ABAB-B7D7-80CC-D13FCB0062C8}" dt="2020-05-13T20:10:31.391" v="390"/>
          <ac:picMkLst>
            <pc:docMk/>
            <pc:sldMk cId="3823169230" sldId="275"/>
            <ac:picMk id="12" creationId="{2A36E558-C458-4638-9F59-E21605E42047}"/>
          </ac:picMkLst>
        </pc:picChg>
        <pc:picChg chg="add del mod">
          <ac:chgData name="Khrystyna Pak" userId="S::kpak@worldbank.org::a5f294f2-0789-4883-8526-daac8f36f017" providerId="AD" clId="Web-{CF59CFB8-ABAB-B7D7-80CC-D13FCB0062C8}" dt="2020-05-13T20:12:09.813" v="397"/>
          <ac:picMkLst>
            <pc:docMk/>
            <pc:sldMk cId="3823169230" sldId="275"/>
            <ac:picMk id="13" creationId="{063D623A-F0F8-4FAC-B5A5-4061ADD6072D}"/>
          </ac:picMkLst>
        </pc:picChg>
        <pc:picChg chg="add del mod">
          <ac:chgData name="Khrystyna Pak" userId="S::kpak@worldbank.org::a5f294f2-0789-4883-8526-daac8f36f017" providerId="AD" clId="Web-{CF59CFB8-ABAB-B7D7-80CC-D13FCB0062C8}" dt="2020-05-13T20:24:36.833" v="432"/>
          <ac:picMkLst>
            <pc:docMk/>
            <pc:sldMk cId="3823169230" sldId="275"/>
            <ac:picMk id="14" creationId="{9969E04C-2638-49C2-A5FA-319784F3C5DF}"/>
          </ac:picMkLst>
        </pc:picChg>
        <pc:picChg chg="add del mod">
          <ac:chgData name="Khrystyna Pak" userId="S::kpak@worldbank.org::a5f294f2-0789-4883-8526-daac8f36f017" providerId="AD" clId="Web-{CF59CFB8-ABAB-B7D7-80CC-D13FCB0062C8}" dt="2020-05-13T20:28:13.459" v="443"/>
          <ac:picMkLst>
            <pc:docMk/>
            <pc:sldMk cId="3823169230" sldId="275"/>
            <ac:picMk id="15" creationId="{63A7B7C7-C557-4031-8A85-D98B5AEFCE2A}"/>
          </ac:picMkLst>
        </pc:picChg>
        <pc:picChg chg="add mod">
          <ac:chgData name="Khrystyna Pak" userId="S::kpak@worldbank.org::a5f294f2-0789-4883-8526-daac8f36f017" providerId="AD" clId="Web-{CF59CFB8-ABAB-B7D7-80CC-D13FCB0062C8}" dt="2020-05-13T20:28:33.928" v="447" actId="14100"/>
          <ac:picMkLst>
            <pc:docMk/>
            <pc:sldMk cId="3823169230" sldId="275"/>
            <ac:picMk id="16" creationId="{30994BFE-D0A3-41C2-9BB7-83A29932981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5BE369-D1F9-45FB-9F0C-19CF56BC20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276585-2C29-41EF-ADFF-A337E2128F5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E9D46A3A-998D-4D70-A547-4CF25C5392B7}" type="datetimeFigureOut">
              <a:rPr lang="en-US"/>
              <a:pPr>
                <a:defRPr/>
              </a:pPr>
              <a:t>5/17/2020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D3C1B-2BA4-4B7C-AE08-6D117D1DB6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4EE7C4-300B-4D28-AF9D-CF0650C1F7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anose="02020603050405020304" pitchFamily="18" charset="0"/>
              </a:defRPr>
            </a:lvl1pPr>
          </a:lstStyle>
          <a:p>
            <a:fld id="{E96F5542-5908-4874-A529-4E8061B4148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6C40B1-3D20-4FC7-A2B0-FB62736A8A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2958C7-694A-4003-AFD2-4BE7021D40A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D9360CF4-7092-4A55-94BD-8EFEC8E7125F}" type="datetimeFigureOut">
              <a:rPr lang="en-US"/>
              <a:pPr>
                <a:defRPr/>
              </a:pPr>
              <a:t>5/17/2020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BCA493F-8E40-4236-AA1D-3BA952C23E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8870AE6-1E96-4F51-8BA3-9CE65E73D0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7EAB3-5945-46C5-AE91-54F54338F4F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F0EE60-192F-466C-8D58-A0EBD705B3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Times New Roman" panose="02020603050405020304" pitchFamily="18" charset="0"/>
              </a:defRPr>
            </a:lvl1pPr>
          </a:lstStyle>
          <a:p>
            <a:fld id="{1FC1E240-7CE7-4161-A832-5F133742E97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771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 sz="800" kern="1200">
              <a:solidFill>
                <a:schemeClr val="tx1"/>
              </a:solidFill>
              <a:latin typeface="+mn-lt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1638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/>
              <a:t>Restricted to </a:t>
            </a:r>
            <a:r>
              <a:rPr lang="en-US" sz="8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rPr>
              <a:t>countries with ≥ 100 cases.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027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164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C1E240-7CE7-4161-A832-5F133742E973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488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7E2FD2-7BE3-4245-AC89-EF8F6DFFF57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1"/>
            <a:ext cx="12192000" cy="4479925"/>
          </a:xfrm>
          <a:prstGeom prst="rect">
            <a:avLst/>
          </a:prstGeom>
          <a:solidFill>
            <a:srgbClr val="139A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9" name="Line 1086">
            <a:extLst>
              <a:ext uri="{FF2B5EF4-FFF2-40B4-BE49-F238E27FC236}">
                <a16:creationId xmlns:a16="http://schemas.microsoft.com/office/drawing/2014/main" id="{807D1234-4BCC-4F92-9E7C-EE4904603CF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" name="Line 1087">
            <a:extLst>
              <a:ext uri="{FF2B5EF4-FFF2-40B4-BE49-F238E27FC236}">
                <a16:creationId xmlns:a16="http://schemas.microsoft.com/office/drawing/2014/main" id="{D4C83008-1494-4DCD-8164-FAC42EF74E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" name="Rectangle 1088">
            <a:extLst>
              <a:ext uri="{FF2B5EF4-FFF2-40B4-BE49-F238E27FC236}">
                <a16:creationId xmlns:a16="http://schemas.microsoft.com/office/drawing/2014/main" id="{D9C2A446-D611-4D92-A446-A4D0390FB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" name="Rectangle 1089">
            <a:extLst>
              <a:ext uri="{FF2B5EF4-FFF2-40B4-BE49-F238E27FC236}">
                <a16:creationId xmlns:a16="http://schemas.microsoft.com/office/drawing/2014/main" id="{639C4B41-FBBB-4443-A4AC-22F450FA1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3" name="Freeform 1098">
            <a:extLst>
              <a:ext uri="{FF2B5EF4-FFF2-40B4-BE49-F238E27FC236}">
                <a16:creationId xmlns:a16="http://schemas.microsoft.com/office/drawing/2014/main" id="{C42F626A-45C1-4443-9A7D-998422152A2D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15">
            <a:extLst>
              <a:ext uri="{FF2B5EF4-FFF2-40B4-BE49-F238E27FC236}">
                <a16:creationId xmlns:a16="http://schemas.microsoft.com/office/drawing/2014/main" id="{710BB59B-0F70-41D1-90FF-D9B9F2DD2F07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20">
            <a:extLst>
              <a:ext uri="{FF2B5EF4-FFF2-40B4-BE49-F238E27FC236}">
                <a16:creationId xmlns:a16="http://schemas.microsoft.com/office/drawing/2014/main" id="{CBE5CA1D-6DEC-4466-928A-87508BC02BD4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34">
            <a:extLst>
              <a:ext uri="{FF2B5EF4-FFF2-40B4-BE49-F238E27FC236}">
                <a16:creationId xmlns:a16="http://schemas.microsoft.com/office/drawing/2014/main" id="{482E077E-959E-42C6-9EBF-C6C83542F850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41">
            <a:extLst>
              <a:ext uri="{FF2B5EF4-FFF2-40B4-BE49-F238E27FC236}">
                <a16:creationId xmlns:a16="http://schemas.microsoft.com/office/drawing/2014/main" id="{47D01759-3353-4C82-B2D1-0F42C87FB09B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48">
            <a:extLst>
              <a:ext uri="{FF2B5EF4-FFF2-40B4-BE49-F238E27FC236}">
                <a16:creationId xmlns:a16="http://schemas.microsoft.com/office/drawing/2014/main" id="{C23A9102-799B-418E-B38A-0702FEEF2F1A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50">
            <a:extLst>
              <a:ext uri="{FF2B5EF4-FFF2-40B4-BE49-F238E27FC236}">
                <a16:creationId xmlns:a16="http://schemas.microsoft.com/office/drawing/2014/main" id="{FFCBFAF0-EE80-4B8A-9C58-BB16264CE5D2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52">
            <a:extLst>
              <a:ext uri="{FF2B5EF4-FFF2-40B4-BE49-F238E27FC236}">
                <a16:creationId xmlns:a16="http://schemas.microsoft.com/office/drawing/2014/main" id="{32044C53-6A20-40E0-BE6E-30E3DC08F13B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54">
            <a:extLst>
              <a:ext uri="{FF2B5EF4-FFF2-40B4-BE49-F238E27FC236}">
                <a16:creationId xmlns:a16="http://schemas.microsoft.com/office/drawing/2014/main" id="{8585CB33-17D1-473D-9A02-2D51DB1C8C73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Freeform 1156">
            <a:extLst>
              <a:ext uri="{FF2B5EF4-FFF2-40B4-BE49-F238E27FC236}">
                <a16:creationId xmlns:a16="http://schemas.microsoft.com/office/drawing/2014/main" id="{38696F93-6E1B-4EC5-AC7E-7F8C78A716F1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Freeform 1163">
            <a:extLst>
              <a:ext uri="{FF2B5EF4-FFF2-40B4-BE49-F238E27FC236}">
                <a16:creationId xmlns:a16="http://schemas.microsoft.com/office/drawing/2014/main" id="{0000EACE-8795-4B9A-B7C4-2209D2E7013A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Freeform 1172">
            <a:extLst>
              <a:ext uri="{FF2B5EF4-FFF2-40B4-BE49-F238E27FC236}">
                <a16:creationId xmlns:a16="http://schemas.microsoft.com/office/drawing/2014/main" id="{17E1CED4-7225-4E36-9407-05606D9A73DF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Freeform 1177">
            <a:extLst>
              <a:ext uri="{FF2B5EF4-FFF2-40B4-BE49-F238E27FC236}">
                <a16:creationId xmlns:a16="http://schemas.microsoft.com/office/drawing/2014/main" id="{81AF63D0-ECF7-4D87-AD0E-7ABA516C5838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Freeform 1180">
            <a:extLst>
              <a:ext uri="{FF2B5EF4-FFF2-40B4-BE49-F238E27FC236}">
                <a16:creationId xmlns:a16="http://schemas.microsoft.com/office/drawing/2014/main" id="{5B412DED-731A-426B-B884-F4BFA380935D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Line 1187">
            <a:extLst>
              <a:ext uri="{FF2B5EF4-FFF2-40B4-BE49-F238E27FC236}">
                <a16:creationId xmlns:a16="http://schemas.microsoft.com/office/drawing/2014/main" id="{9602B55D-C64D-47A5-9BCD-61C3CF14BC7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8" name="Line 1188">
            <a:extLst>
              <a:ext uri="{FF2B5EF4-FFF2-40B4-BE49-F238E27FC236}">
                <a16:creationId xmlns:a16="http://schemas.microsoft.com/office/drawing/2014/main" id="{45BF69F5-9142-4AD6-995A-2E55DAF4EE5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Freeform 1208">
            <a:extLst>
              <a:ext uri="{FF2B5EF4-FFF2-40B4-BE49-F238E27FC236}">
                <a16:creationId xmlns:a16="http://schemas.microsoft.com/office/drawing/2014/main" id="{F452C437-C7FD-449B-BE82-9516167D5E7E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0" name="Freeform 1210">
            <a:extLst>
              <a:ext uri="{FF2B5EF4-FFF2-40B4-BE49-F238E27FC236}">
                <a16:creationId xmlns:a16="http://schemas.microsoft.com/office/drawing/2014/main" id="{8370F3C4-2B8C-46D4-BE02-04652C674AE4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Freeform 1214">
            <a:extLst>
              <a:ext uri="{FF2B5EF4-FFF2-40B4-BE49-F238E27FC236}">
                <a16:creationId xmlns:a16="http://schemas.microsoft.com/office/drawing/2014/main" id="{DE1C8947-C9F9-4F4D-B499-15FF5F43178E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2" name="Rectangle 1215">
            <a:extLst>
              <a:ext uri="{FF2B5EF4-FFF2-40B4-BE49-F238E27FC236}">
                <a16:creationId xmlns:a16="http://schemas.microsoft.com/office/drawing/2014/main" id="{D73246BE-74BB-4792-B332-B859E4B86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33" name="Freeform 1217">
            <a:extLst>
              <a:ext uri="{FF2B5EF4-FFF2-40B4-BE49-F238E27FC236}">
                <a16:creationId xmlns:a16="http://schemas.microsoft.com/office/drawing/2014/main" id="{2D07654E-D23B-458D-94C9-427BF3B3E183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Freeform 1219">
            <a:extLst>
              <a:ext uri="{FF2B5EF4-FFF2-40B4-BE49-F238E27FC236}">
                <a16:creationId xmlns:a16="http://schemas.microsoft.com/office/drawing/2014/main" id="{D88341D0-2456-4701-BEAF-7C8C84E397CF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Freeform 1221">
            <a:extLst>
              <a:ext uri="{FF2B5EF4-FFF2-40B4-BE49-F238E27FC236}">
                <a16:creationId xmlns:a16="http://schemas.microsoft.com/office/drawing/2014/main" id="{0B24D1EF-7B6F-4081-A057-B8F332A9D290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Freeform 1234">
            <a:extLst>
              <a:ext uri="{FF2B5EF4-FFF2-40B4-BE49-F238E27FC236}">
                <a16:creationId xmlns:a16="http://schemas.microsoft.com/office/drawing/2014/main" id="{4776CAAF-8910-4700-B1C7-83201C90D1D9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Line 1237">
            <a:extLst>
              <a:ext uri="{FF2B5EF4-FFF2-40B4-BE49-F238E27FC236}">
                <a16:creationId xmlns:a16="http://schemas.microsoft.com/office/drawing/2014/main" id="{BCA1A5F7-F396-4641-B44C-719962891D0B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Line 1238">
            <a:extLst>
              <a:ext uri="{FF2B5EF4-FFF2-40B4-BE49-F238E27FC236}">
                <a16:creationId xmlns:a16="http://schemas.microsoft.com/office/drawing/2014/main" id="{38FE07B8-C7C1-46B2-AC36-E24E4372C67A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40">
            <a:extLst>
              <a:ext uri="{FF2B5EF4-FFF2-40B4-BE49-F238E27FC236}">
                <a16:creationId xmlns:a16="http://schemas.microsoft.com/office/drawing/2014/main" id="{C14EA179-3A20-4CEC-ACF3-5E584B036179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Freeform 1243">
            <a:extLst>
              <a:ext uri="{FF2B5EF4-FFF2-40B4-BE49-F238E27FC236}">
                <a16:creationId xmlns:a16="http://schemas.microsoft.com/office/drawing/2014/main" id="{DEBAF21A-5998-4E1A-9A81-C558936A7F2A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" name="Freeform 1246">
            <a:extLst>
              <a:ext uri="{FF2B5EF4-FFF2-40B4-BE49-F238E27FC236}">
                <a16:creationId xmlns:a16="http://schemas.microsoft.com/office/drawing/2014/main" id="{470BF27D-0071-4AB6-8775-7D069472AD57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Freeform 1250">
            <a:extLst>
              <a:ext uri="{FF2B5EF4-FFF2-40B4-BE49-F238E27FC236}">
                <a16:creationId xmlns:a16="http://schemas.microsoft.com/office/drawing/2014/main" id="{956F2274-C2E4-45E3-85FF-25358BAF1796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3" name="Freeform 1252">
            <a:extLst>
              <a:ext uri="{FF2B5EF4-FFF2-40B4-BE49-F238E27FC236}">
                <a16:creationId xmlns:a16="http://schemas.microsoft.com/office/drawing/2014/main" id="{E7A40ACB-646B-4BA6-962A-5F59ED23A800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Freeform 1255">
            <a:extLst>
              <a:ext uri="{FF2B5EF4-FFF2-40B4-BE49-F238E27FC236}">
                <a16:creationId xmlns:a16="http://schemas.microsoft.com/office/drawing/2014/main" id="{C7704426-A75A-45AC-98BB-E74D7B06775D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5" name="Rectangle 1256">
            <a:extLst>
              <a:ext uri="{FF2B5EF4-FFF2-40B4-BE49-F238E27FC236}">
                <a16:creationId xmlns:a16="http://schemas.microsoft.com/office/drawing/2014/main" id="{980927CD-866C-4F78-B22B-7C92CDC1E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6" name="Freeform 1258">
            <a:extLst>
              <a:ext uri="{FF2B5EF4-FFF2-40B4-BE49-F238E27FC236}">
                <a16:creationId xmlns:a16="http://schemas.microsoft.com/office/drawing/2014/main" id="{7A11AF30-8D08-455F-B953-64CA83A33B3E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7" name="Freeform 1266">
            <a:extLst>
              <a:ext uri="{FF2B5EF4-FFF2-40B4-BE49-F238E27FC236}">
                <a16:creationId xmlns:a16="http://schemas.microsoft.com/office/drawing/2014/main" id="{DD14E879-33C7-4645-95D2-18CF27C57418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8" name="Freeform 1269">
            <a:extLst>
              <a:ext uri="{FF2B5EF4-FFF2-40B4-BE49-F238E27FC236}">
                <a16:creationId xmlns:a16="http://schemas.microsoft.com/office/drawing/2014/main" id="{7CDF9AE7-6E49-4ADE-A014-0B41938980B3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9" name="Line 1270">
            <a:extLst>
              <a:ext uri="{FF2B5EF4-FFF2-40B4-BE49-F238E27FC236}">
                <a16:creationId xmlns:a16="http://schemas.microsoft.com/office/drawing/2014/main" id="{0C411EC7-09B4-4FF0-961E-B5A820F19608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0" name="Line 1271">
            <a:extLst>
              <a:ext uri="{FF2B5EF4-FFF2-40B4-BE49-F238E27FC236}">
                <a16:creationId xmlns:a16="http://schemas.microsoft.com/office/drawing/2014/main" id="{F15DD4D6-D37D-453C-B1D3-7CE4CF9CD146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1" name="Rectangle 1272">
            <a:extLst>
              <a:ext uri="{FF2B5EF4-FFF2-40B4-BE49-F238E27FC236}">
                <a16:creationId xmlns:a16="http://schemas.microsoft.com/office/drawing/2014/main" id="{F242298D-545B-4231-B924-BF055DEE3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2" name="Rectangle 1273">
            <a:extLst>
              <a:ext uri="{FF2B5EF4-FFF2-40B4-BE49-F238E27FC236}">
                <a16:creationId xmlns:a16="http://schemas.microsoft.com/office/drawing/2014/main" id="{91EF5D77-5B60-48EE-B5D2-44885C15B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3" name="Line 1274">
            <a:extLst>
              <a:ext uri="{FF2B5EF4-FFF2-40B4-BE49-F238E27FC236}">
                <a16:creationId xmlns:a16="http://schemas.microsoft.com/office/drawing/2014/main" id="{8C6E9455-4983-4091-8290-69BBB58162E2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4" name="Line 1275">
            <a:extLst>
              <a:ext uri="{FF2B5EF4-FFF2-40B4-BE49-F238E27FC236}">
                <a16:creationId xmlns:a16="http://schemas.microsoft.com/office/drawing/2014/main" id="{7EDE3925-4271-4FCB-A036-370952C344A9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5" name="Freeform 1277">
            <a:extLst>
              <a:ext uri="{FF2B5EF4-FFF2-40B4-BE49-F238E27FC236}">
                <a16:creationId xmlns:a16="http://schemas.microsoft.com/office/drawing/2014/main" id="{0C056843-E3BB-46B3-A113-DA308F4FA150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6" name="Freeform 1287">
            <a:extLst>
              <a:ext uri="{FF2B5EF4-FFF2-40B4-BE49-F238E27FC236}">
                <a16:creationId xmlns:a16="http://schemas.microsoft.com/office/drawing/2014/main" id="{AD2F3807-0F3E-488A-B129-5ABEB9E6BE6A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7" name="Freeform 1290">
            <a:extLst>
              <a:ext uri="{FF2B5EF4-FFF2-40B4-BE49-F238E27FC236}">
                <a16:creationId xmlns:a16="http://schemas.microsoft.com/office/drawing/2014/main" id="{0A107EAE-FC2C-4308-871B-4517BFD9E10C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8" name="Rectangle 1335">
            <a:extLst>
              <a:ext uri="{FF2B5EF4-FFF2-40B4-BE49-F238E27FC236}">
                <a16:creationId xmlns:a16="http://schemas.microsoft.com/office/drawing/2014/main" id="{2284EC47-B69B-408C-BCD4-C6D64C6EC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9" name="Rectangle 1336">
            <a:extLst>
              <a:ext uri="{FF2B5EF4-FFF2-40B4-BE49-F238E27FC236}">
                <a16:creationId xmlns:a16="http://schemas.microsoft.com/office/drawing/2014/main" id="{11D79CC3-352C-45BD-8B0B-0965C97B8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0" name="Rectangle 1337">
            <a:extLst>
              <a:ext uri="{FF2B5EF4-FFF2-40B4-BE49-F238E27FC236}">
                <a16:creationId xmlns:a16="http://schemas.microsoft.com/office/drawing/2014/main" id="{D00DC690-7496-42C0-B26F-062023810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1" name="Rectangle 1340">
            <a:extLst>
              <a:ext uri="{FF2B5EF4-FFF2-40B4-BE49-F238E27FC236}">
                <a16:creationId xmlns:a16="http://schemas.microsoft.com/office/drawing/2014/main" id="{5425B3DF-8DC8-4499-905F-6883D3695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2" name="Rectangle 1341">
            <a:extLst>
              <a:ext uri="{FF2B5EF4-FFF2-40B4-BE49-F238E27FC236}">
                <a16:creationId xmlns:a16="http://schemas.microsoft.com/office/drawing/2014/main" id="{C4464C39-2198-4605-8614-C0237E9D9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3" name="Rectangle 1342">
            <a:extLst>
              <a:ext uri="{FF2B5EF4-FFF2-40B4-BE49-F238E27FC236}">
                <a16:creationId xmlns:a16="http://schemas.microsoft.com/office/drawing/2014/main" id="{BBC9B798-EC4C-403A-867E-03136955F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4" name="Rectangle 1343">
            <a:extLst>
              <a:ext uri="{FF2B5EF4-FFF2-40B4-BE49-F238E27FC236}">
                <a16:creationId xmlns:a16="http://schemas.microsoft.com/office/drawing/2014/main" id="{BE84D998-7FB1-4697-AB9D-A7C3B73B0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5" name="Rectangle 1344">
            <a:extLst>
              <a:ext uri="{FF2B5EF4-FFF2-40B4-BE49-F238E27FC236}">
                <a16:creationId xmlns:a16="http://schemas.microsoft.com/office/drawing/2014/main" id="{4F12B2DE-AE82-4FA3-B38B-3E0E23221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DF28289-7081-477D-8C04-391361116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11651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2016831" y="1189790"/>
            <a:ext cx="9295741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2033564" y="3000005"/>
            <a:ext cx="9279009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926433" y="4663925"/>
            <a:ext cx="3761560" cy="1428714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2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700586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8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01204" y="4657243"/>
            <a:ext cx="2267837" cy="1749576"/>
          </a:xfrm>
          <a:solidFill>
            <a:srgbClr val="FFFFFF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7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284397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0" name="Rectangle 1028">
            <a:extLst>
              <a:ext uri="{FF2B5EF4-FFF2-40B4-BE49-F238E27FC236}">
                <a16:creationId xmlns:a16="http://schemas.microsoft.com/office/drawing/2014/main" id="{0C5C85E2-2962-4407-B964-F3DCDD21678D}"/>
              </a:ext>
            </a:extLst>
          </p:cNvPr>
          <p:cNvSpPr>
            <a:spLocks noGrp="1" noChangeArrowheads="1"/>
          </p:cNvSpPr>
          <p:nvPr>
            <p:ph type="dt" sz="half" idx="20"/>
          </p:nvPr>
        </p:nvSpPr>
        <p:spPr>
          <a:xfrm>
            <a:off x="7926917" y="6107114"/>
            <a:ext cx="3748616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69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217" y="307475"/>
            <a:ext cx="11213472" cy="983693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12" y="1788583"/>
            <a:ext cx="5511031" cy="4399780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6209904" y="1788510"/>
            <a:ext cx="5510784" cy="4402163"/>
          </a:xfrm>
        </p:spPr>
        <p:txBody>
          <a:bodyPr lIns="182880" rIns="182880" anchor="ctr"/>
          <a:lstStyle>
            <a:lvl1pPr marL="0" marR="0" indent="0" algn="l" defTabSz="914400" rtl="0" eaLnBrk="0" fontAlgn="base" latinLnBrk="0" hangingPunct="0">
              <a:lnSpc>
                <a:spcPct val="130000"/>
              </a:lnSpc>
              <a:spcBef>
                <a:spcPts val="1800"/>
              </a:spcBef>
              <a:spcAft>
                <a:spcPct val="0"/>
              </a:spcAft>
              <a:buClr>
                <a:schemeClr val="tx2">
                  <a:lumMod val="75000"/>
                  <a:lumOff val="25000"/>
                </a:schemeClr>
              </a:buClr>
              <a:buSzTx/>
              <a:buFontTx/>
              <a:buNone/>
              <a:tabLst/>
              <a:defRPr sz="1600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475912" y="1429561"/>
            <a:ext cx="5511031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6209905" y="1421540"/>
            <a:ext cx="5510784" cy="264331"/>
          </a:xfrm>
        </p:spPr>
        <p:txBody>
          <a:bodyPr anchor="ctr">
            <a:normAutofit/>
          </a:bodyPr>
          <a:lstStyle>
            <a:lvl1pPr algn="ctr">
              <a:defRPr sz="1400" cap="all">
                <a:solidFill>
                  <a:srgbClr val="595959"/>
                </a:solidFill>
              </a:defRPr>
            </a:lvl1pPr>
            <a:lvl2pPr>
              <a:defRPr sz="16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971B8C1-A5DF-468E-B531-1A03D9BB708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1D3AED99-9D85-4D8A-8ACF-945C9F4C7FD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19BD3C3-E5FF-4444-AC49-6CF96EC5E9B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2872936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46364"/>
            <a:ext cx="4194123" cy="5784272"/>
          </a:xfrm>
        </p:spPr>
        <p:txBody>
          <a:bodyPr anchor="ctr"/>
          <a:lstStyle>
            <a:lvl1pPr>
              <a:defRPr sz="3200" b="0" i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6" y="346365"/>
            <a:ext cx="6889193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313D565-4925-460D-A0F4-D9E2935203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4585B8-B69C-47C4-A612-DBADD8B93D5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AA80B6-2202-495A-BFDC-C5D5B5CB4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031777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46365"/>
            <a:ext cx="4194123" cy="2795917"/>
          </a:xfrm>
        </p:spPr>
        <p:txBody>
          <a:bodyPr/>
          <a:lstStyle>
            <a:lvl1pPr>
              <a:defRPr sz="3200" b="0" i="0" cap="all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6" y="346365"/>
            <a:ext cx="6889193" cy="5784271"/>
          </a:xfrm>
        </p:spPr>
        <p:txBody>
          <a:bodyPr anchor="ctr"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16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2"/>
          </p:nvPr>
        </p:nvSpPr>
        <p:spPr>
          <a:xfrm>
            <a:off x="480485" y="3284615"/>
            <a:ext cx="4189551" cy="2846021"/>
          </a:xfr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defRPr sz="22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spcAft>
                <a:spcPts val="2200"/>
              </a:spcAft>
              <a:buNone/>
              <a:defRPr sz="2000" baseline="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 marL="182880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 marL="454914" indent="0">
              <a:lnSpc>
                <a:spcPct val="130000"/>
              </a:lnSpc>
              <a:buNone/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C1245BE-AA43-4A20-A75E-AC06CAB3AA5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F689FB9E-16FC-42B7-86B1-D121A472AC1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617BAB8-090A-4261-9771-BDD448EE385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18573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136106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13973" y="3200402"/>
            <a:ext cx="4836160" cy="761999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800851" y="3982721"/>
            <a:ext cx="4862829" cy="1767839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F9198DB-50EA-4C16-B555-950B080DB94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43A2C067-EC1E-40E8-9995-CF4F9C17971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A965C84-3B6E-4E71-95D1-4816BF294F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3878381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12968E74-B786-4CA4-AC36-2E2ACFFFA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8685" y="5302250"/>
            <a:ext cx="7063316" cy="155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13973" y="3200402"/>
            <a:ext cx="4836160" cy="761999"/>
          </a:xfrm>
        </p:spPr>
        <p:txBody>
          <a:bodyPr/>
          <a:lstStyle>
            <a:lvl1pPr>
              <a:defRPr b="1">
                <a:solidFill>
                  <a:srgbClr val="7F7F7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800851" y="3982721"/>
            <a:ext cx="4862829" cy="1767839"/>
          </a:xfrm>
        </p:spPr>
        <p:txBody>
          <a:bodyPr/>
          <a:lstStyle>
            <a:lvl1pPr>
              <a:defRPr b="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3950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 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1683">
            <a:extLst>
              <a:ext uri="{FF2B5EF4-FFF2-40B4-BE49-F238E27FC236}">
                <a16:creationId xmlns:a16="http://schemas.microsoft.com/office/drawing/2014/main" id="{8218E396-E6C7-4363-AAD2-CF125D542849}"/>
              </a:ext>
            </a:extLst>
          </p:cNvPr>
          <p:cNvSpPr>
            <a:spLocks/>
          </p:cNvSpPr>
          <p:nvPr/>
        </p:nvSpPr>
        <p:spPr bwMode="auto">
          <a:xfrm flipH="1">
            <a:off x="9880600" y="3175"/>
            <a:ext cx="950384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4" name="Line 1086">
            <a:extLst>
              <a:ext uri="{FF2B5EF4-FFF2-40B4-BE49-F238E27FC236}">
                <a16:creationId xmlns:a16="http://schemas.microsoft.com/office/drawing/2014/main" id="{DC0134B1-C37B-45FF-BBCA-928DC2CFCA2D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5" name="Line 1087">
            <a:extLst>
              <a:ext uri="{FF2B5EF4-FFF2-40B4-BE49-F238E27FC236}">
                <a16:creationId xmlns:a16="http://schemas.microsoft.com/office/drawing/2014/main" id="{57EFA469-A132-4202-B636-3526615E89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6" name="Rectangle 1088">
            <a:extLst>
              <a:ext uri="{FF2B5EF4-FFF2-40B4-BE49-F238E27FC236}">
                <a16:creationId xmlns:a16="http://schemas.microsoft.com/office/drawing/2014/main" id="{96FABDA2-8E8D-45C3-A5BA-C28A46B79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77" name="Rectangle 1089">
            <a:extLst>
              <a:ext uri="{FF2B5EF4-FFF2-40B4-BE49-F238E27FC236}">
                <a16:creationId xmlns:a16="http://schemas.microsoft.com/office/drawing/2014/main" id="{45484631-693B-4226-9414-678BF593E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78" name="Freeform 1098">
            <a:extLst>
              <a:ext uri="{FF2B5EF4-FFF2-40B4-BE49-F238E27FC236}">
                <a16:creationId xmlns:a16="http://schemas.microsoft.com/office/drawing/2014/main" id="{E02F35CE-EB58-460E-879F-E41D5EDD43A7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9" name="Freeform 1115">
            <a:extLst>
              <a:ext uri="{FF2B5EF4-FFF2-40B4-BE49-F238E27FC236}">
                <a16:creationId xmlns:a16="http://schemas.microsoft.com/office/drawing/2014/main" id="{C546E9CE-B9C0-4DFC-991F-7FFFCFE4B7CB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0" name="Freeform 1120">
            <a:extLst>
              <a:ext uri="{FF2B5EF4-FFF2-40B4-BE49-F238E27FC236}">
                <a16:creationId xmlns:a16="http://schemas.microsoft.com/office/drawing/2014/main" id="{455DE84E-E2A5-4D3A-BBCD-CEE6985CA420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1" name="Freeform 1134">
            <a:extLst>
              <a:ext uri="{FF2B5EF4-FFF2-40B4-BE49-F238E27FC236}">
                <a16:creationId xmlns:a16="http://schemas.microsoft.com/office/drawing/2014/main" id="{93EEDF73-6424-48F3-85E6-69B9B85AA5B7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2" name="Freeform 1141">
            <a:extLst>
              <a:ext uri="{FF2B5EF4-FFF2-40B4-BE49-F238E27FC236}">
                <a16:creationId xmlns:a16="http://schemas.microsoft.com/office/drawing/2014/main" id="{BDFD745D-DB55-4CF0-91C6-9C47CA671495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3" name="Freeform 1148">
            <a:extLst>
              <a:ext uri="{FF2B5EF4-FFF2-40B4-BE49-F238E27FC236}">
                <a16:creationId xmlns:a16="http://schemas.microsoft.com/office/drawing/2014/main" id="{83AEAA71-2320-43BA-8460-F10185FC0EC9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4" name="Freeform 1150">
            <a:extLst>
              <a:ext uri="{FF2B5EF4-FFF2-40B4-BE49-F238E27FC236}">
                <a16:creationId xmlns:a16="http://schemas.microsoft.com/office/drawing/2014/main" id="{0E6E5E6D-DC1C-4B99-B4ED-46BB24328640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5" name="Freeform 1152">
            <a:extLst>
              <a:ext uri="{FF2B5EF4-FFF2-40B4-BE49-F238E27FC236}">
                <a16:creationId xmlns:a16="http://schemas.microsoft.com/office/drawing/2014/main" id="{6F1C4D3F-C262-43EA-BF84-8F00A06377F4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6" name="Freeform 1154">
            <a:extLst>
              <a:ext uri="{FF2B5EF4-FFF2-40B4-BE49-F238E27FC236}">
                <a16:creationId xmlns:a16="http://schemas.microsoft.com/office/drawing/2014/main" id="{B0761A15-4FD0-48F4-9BC8-5794B009D69E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7" name="Freeform 1156">
            <a:extLst>
              <a:ext uri="{FF2B5EF4-FFF2-40B4-BE49-F238E27FC236}">
                <a16:creationId xmlns:a16="http://schemas.microsoft.com/office/drawing/2014/main" id="{0FCB0D49-17E2-4E8F-9697-8BACC82CF3DD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8" name="Freeform 1163">
            <a:extLst>
              <a:ext uri="{FF2B5EF4-FFF2-40B4-BE49-F238E27FC236}">
                <a16:creationId xmlns:a16="http://schemas.microsoft.com/office/drawing/2014/main" id="{A8AF7D71-D462-4D2C-BAB2-6AFE4D21B081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9" name="Freeform 1172">
            <a:extLst>
              <a:ext uri="{FF2B5EF4-FFF2-40B4-BE49-F238E27FC236}">
                <a16:creationId xmlns:a16="http://schemas.microsoft.com/office/drawing/2014/main" id="{0801F350-A238-4A94-8273-E7914E724F43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0" name="Freeform 1177">
            <a:extLst>
              <a:ext uri="{FF2B5EF4-FFF2-40B4-BE49-F238E27FC236}">
                <a16:creationId xmlns:a16="http://schemas.microsoft.com/office/drawing/2014/main" id="{1A5FB770-7024-4F38-8265-D73BE4EE616D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1" name="Freeform 1180">
            <a:extLst>
              <a:ext uri="{FF2B5EF4-FFF2-40B4-BE49-F238E27FC236}">
                <a16:creationId xmlns:a16="http://schemas.microsoft.com/office/drawing/2014/main" id="{147E8471-0F04-4874-A6D0-F1A106B25821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2" name="Line 1187">
            <a:extLst>
              <a:ext uri="{FF2B5EF4-FFF2-40B4-BE49-F238E27FC236}">
                <a16:creationId xmlns:a16="http://schemas.microsoft.com/office/drawing/2014/main" id="{53A34080-CA23-4910-ACF4-D01D38848FED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3" name="Line 1188">
            <a:extLst>
              <a:ext uri="{FF2B5EF4-FFF2-40B4-BE49-F238E27FC236}">
                <a16:creationId xmlns:a16="http://schemas.microsoft.com/office/drawing/2014/main" id="{BFF07119-F34F-4454-B4B1-C188B619C45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4" name="Freeform 1208">
            <a:extLst>
              <a:ext uri="{FF2B5EF4-FFF2-40B4-BE49-F238E27FC236}">
                <a16:creationId xmlns:a16="http://schemas.microsoft.com/office/drawing/2014/main" id="{0BFF5BC2-2ECD-4937-8717-0E83431B9F5C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5" name="Freeform 1210">
            <a:extLst>
              <a:ext uri="{FF2B5EF4-FFF2-40B4-BE49-F238E27FC236}">
                <a16:creationId xmlns:a16="http://schemas.microsoft.com/office/drawing/2014/main" id="{C6C0B46E-7D3A-4ABF-BB87-67C5337EDB0C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6" name="Freeform 1214">
            <a:extLst>
              <a:ext uri="{FF2B5EF4-FFF2-40B4-BE49-F238E27FC236}">
                <a16:creationId xmlns:a16="http://schemas.microsoft.com/office/drawing/2014/main" id="{2E830A19-C39A-404A-9BFB-97D2290987C0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7" name="Rectangle 1215">
            <a:extLst>
              <a:ext uri="{FF2B5EF4-FFF2-40B4-BE49-F238E27FC236}">
                <a16:creationId xmlns:a16="http://schemas.microsoft.com/office/drawing/2014/main" id="{3B2C14DE-209B-4FAD-9A91-221955C68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98" name="Freeform 1217">
            <a:extLst>
              <a:ext uri="{FF2B5EF4-FFF2-40B4-BE49-F238E27FC236}">
                <a16:creationId xmlns:a16="http://schemas.microsoft.com/office/drawing/2014/main" id="{2E330DEA-88AA-4E8A-8981-7003F6868265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9" name="Freeform 1219">
            <a:extLst>
              <a:ext uri="{FF2B5EF4-FFF2-40B4-BE49-F238E27FC236}">
                <a16:creationId xmlns:a16="http://schemas.microsoft.com/office/drawing/2014/main" id="{34AF7F6C-85D4-4138-ACF5-4C3817C10FFA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0" name="Freeform 1221">
            <a:extLst>
              <a:ext uri="{FF2B5EF4-FFF2-40B4-BE49-F238E27FC236}">
                <a16:creationId xmlns:a16="http://schemas.microsoft.com/office/drawing/2014/main" id="{B34241CA-86C1-424A-8702-005DE60AB9A8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1" name="Freeform 1234">
            <a:extLst>
              <a:ext uri="{FF2B5EF4-FFF2-40B4-BE49-F238E27FC236}">
                <a16:creationId xmlns:a16="http://schemas.microsoft.com/office/drawing/2014/main" id="{CF8F5EFB-C87E-4F26-84CF-A22311E9E993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2" name="Line 1237">
            <a:extLst>
              <a:ext uri="{FF2B5EF4-FFF2-40B4-BE49-F238E27FC236}">
                <a16:creationId xmlns:a16="http://schemas.microsoft.com/office/drawing/2014/main" id="{435D9E4F-E3DB-46E4-9143-7734A8D0A000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3" name="Line 1238">
            <a:extLst>
              <a:ext uri="{FF2B5EF4-FFF2-40B4-BE49-F238E27FC236}">
                <a16:creationId xmlns:a16="http://schemas.microsoft.com/office/drawing/2014/main" id="{302C9925-9353-4A9D-9E4F-B79BE5920346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4" name="Freeform 1240">
            <a:extLst>
              <a:ext uri="{FF2B5EF4-FFF2-40B4-BE49-F238E27FC236}">
                <a16:creationId xmlns:a16="http://schemas.microsoft.com/office/drawing/2014/main" id="{D402D74D-DC1C-4360-A348-1CA082D7069D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5" name="Freeform 1243">
            <a:extLst>
              <a:ext uri="{FF2B5EF4-FFF2-40B4-BE49-F238E27FC236}">
                <a16:creationId xmlns:a16="http://schemas.microsoft.com/office/drawing/2014/main" id="{75554491-8D94-4A1C-AE1B-55968859338E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6" name="Freeform 1246">
            <a:extLst>
              <a:ext uri="{FF2B5EF4-FFF2-40B4-BE49-F238E27FC236}">
                <a16:creationId xmlns:a16="http://schemas.microsoft.com/office/drawing/2014/main" id="{570BA7CE-9F66-494D-8126-25EA6137D95C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7" name="Freeform 1250">
            <a:extLst>
              <a:ext uri="{FF2B5EF4-FFF2-40B4-BE49-F238E27FC236}">
                <a16:creationId xmlns:a16="http://schemas.microsoft.com/office/drawing/2014/main" id="{71DA7755-6071-4F38-A687-D94AA12C8975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8" name="Freeform 1252">
            <a:extLst>
              <a:ext uri="{FF2B5EF4-FFF2-40B4-BE49-F238E27FC236}">
                <a16:creationId xmlns:a16="http://schemas.microsoft.com/office/drawing/2014/main" id="{672B68C5-1DAB-41F5-86D4-66AAAEDCFD8D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9" name="Freeform 1255">
            <a:extLst>
              <a:ext uri="{FF2B5EF4-FFF2-40B4-BE49-F238E27FC236}">
                <a16:creationId xmlns:a16="http://schemas.microsoft.com/office/drawing/2014/main" id="{93722A43-D65C-40CB-8DDB-073A2CDEF613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0" name="Rectangle 1256">
            <a:extLst>
              <a:ext uri="{FF2B5EF4-FFF2-40B4-BE49-F238E27FC236}">
                <a16:creationId xmlns:a16="http://schemas.microsoft.com/office/drawing/2014/main" id="{979A9918-610C-4778-B8D0-966FE03D8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11" name="Freeform 1258">
            <a:extLst>
              <a:ext uri="{FF2B5EF4-FFF2-40B4-BE49-F238E27FC236}">
                <a16:creationId xmlns:a16="http://schemas.microsoft.com/office/drawing/2014/main" id="{5006D676-E842-4B83-9A1E-2144AF969FDC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2" name="Freeform 1266">
            <a:extLst>
              <a:ext uri="{FF2B5EF4-FFF2-40B4-BE49-F238E27FC236}">
                <a16:creationId xmlns:a16="http://schemas.microsoft.com/office/drawing/2014/main" id="{F27B85CC-9E94-4652-9078-CFA1C0957FDB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3" name="Freeform 1269">
            <a:extLst>
              <a:ext uri="{FF2B5EF4-FFF2-40B4-BE49-F238E27FC236}">
                <a16:creationId xmlns:a16="http://schemas.microsoft.com/office/drawing/2014/main" id="{CCB35844-CD51-4D37-8398-D9F45D4922D5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4" name="Line 1270">
            <a:extLst>
              <a:ext uri="{FF2B5EF4-FFF2-40B4-BE49-F238E27FC236}">
                <a16:creationId xmlns:a16="http://schemas.microsoft.com/office/drawing/2014/main" id="{202247A6-3D5E-4452-BBD7-2A4BE402A8A2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5" name="Line 1271">
            <a:extLst>
              <a:ext uri="{FF2B5EF4-FFF2-40B4-BE49-F238E27FC236}">
                <a16:creationId xmlns:a16="http://schemas.microsoft.com/office/drawing/2014/main" id="{A4C139B4-D4DE-46BA-A4C5-66986F244B73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6" name="Rectangle 1272">
            <a:extLst>
              <a:ext uri="{FF2B5EF4-FFF2-40B4-BE49-F238E27FC236}">
                <a16:creationId xmlns:a16="http://schemas.microsoft.com/office/drawing/2014/main" id="{EFE706D0-C0AD-4002-B1F2-D479A93F5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17" name="Rectangle 1273">
            <a:extLst>
              <a:ext uri="{FF2B5EF4-FFF2-40B4-BE49-F238E27FC236}">
                <a16:creationId xmlns:a16="http://schemas.microsoft.com/office/drawing/2014/main" id="{BF39F3EB-03A2-4E6E-80FD-FE09A24B5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18" name="Line 1274">
            <a:extLst>
              <a:ext uri="{FF2B5EF4-FFF2-40B4-BE49-F238E27FC236}">
                <a16:creationId xmlns:a16="http://schemas.microsoft.com/office/drawing/2014/main" id="{6CF33D18-9B61-4A96-B33F-C35D358EC5CA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9" name="Line 1275">
            <a:extLst>
              <a:ext uri="{FF2B5EF4-FFF2-40B4-BE49-F238E27FC236}">
                <a16:creationId xmlns:a16="http://schemas.microsoft.com/office/drawing/2014/main" id="{2931E6FC-BD7E-4C92-A11C-8640578FD9EA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0" name="Freeform 1277">
            <a:extLst>
              <a:ext uri="{FF2B5EF4-FFF2-40B4-BE49-F238E27FC236}">
                <a16:creationId xmlns:a16="http://schemas.microsoft.com/office/drawing/2014/main" id="{9F1EC7ED-1894-4CCB-990A-00AE560DD6C9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1" name="Freeform 1287">
            <a:extLst>
              <a:ext uri="{FF2B5EF4-FFF2-40B4-BE49-F238E27FC236}">
                <a16:creationId xmlns:a16="http://schemas.microsoft.com/office/drawing/2014/main" id="{A6628D78-16A3-4E6C-B4D6-C63A9B2DB940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2" name="Freeform 1290">
            <a:extLst>
              <a:ext uri="{FF2B5EF4-FFF2-40B4-BE49-F238E27FC236}">
                <a16:creationId xmlns:a16="http://schemas.microsoft.com/office/drawing/2014/main" id="{949557C1-021F-4286-BF67-2AFC3B346378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3" name="Rectangle 1335">
            <a:extLst>
              <a:ext uri="{FF2B5EF4-FFF2-40B4-BE49-F238E27FC236}">
                <a16:creationId xmlns:a16="http://schemas.microsoft.com/office/drawing/2014/main" id="{05E9A0B5-AF98-4F80-9F6A-EBFA2C258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4" name="Rectangle 1336">
            <a:extLst>
              <a:ext uri="{FF2B5EF4-FFF2-40B4-BE49-F238E27FC236}">
                <a16:creationId xmlns:a16="http://schemas.microsoft.com/office/drawing/2014/main" id="{84FCD8A3-09B6-4D57-9A6C-8FCBC7B07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5" name="Rectangle 1337">
            <a:extLst>
              <a:ext uri="{FF2B5EF4-FFF2-40B4-BE49-F238E27FC236}">
                <a16:creationId xmlns:a16="http://schemas.microsoft.com/office/drawing/2014/main" id="{62C97835-D163-4801-8758-C52B38FBB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6" name="Rectangle 1340">
            <a:extLst>
              <a:ext uri="{FF2B5EF4-FFF2-40B4-BE49-F238E27FC236}">
                <a16:creationId xmlns:a16="http://schemas.microsoft.com/office/drawing/2014/main" id="{E37B8CA6-F328-4529-83D4-37A10C939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7" name="Rectangle 1341">
            <a:extLst>
              <a:ext uri="{FF2B5EF4-FFF2-40B4-BE49-F238E27FC236}">
                <a16:creationId xmlns:a16="http://schemas.microsoft.com/office/drawing/2014/main" id="{D8E7618A-64D1-4ACB-AE2D-710BC9EA0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8" name="Rectangle 1342">
            <a:extLst>
              <a:ext uri="{FF2B5EF4-FFF2-40B4-BE49-F238E27FC236}">
                <a16:creationId xmlns:a16="http://schemas.microsoft.com/office/drawing/2014/main" id="{A1F083B5-35EE-4597-9F77-03EA2FDD6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9" name="Rectangle 1343">
            <a:extLst>
              <a:ext uri="{FF2B5EF4-FFF2-40B4-BE49-F238E27FC236}">
                <a16:creationId xmlns:a16="http://schemas.microsoft.com/office/drawing/2014/main" id="{B04ED1AC-2E3E-4A08-A27C-1135CA1B1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30" name="Rectangle 1344">
            <a:extLst>
              <a:ext uri="{FF2B5EF4-FFF2-40B4-BE49-F238E27FC236}">
                <a16:creationId xmlns:a16="http://schemas.microsoft.com/office/drawing/2014/main" id="{4F0E5065-DA91-4720-9A19-DDCDADEF0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70" name="ClipArt Placeholder 9"/>
          <p:cNvSpPr>
            <a:spLocks noGrp="1"/>
          </p:cNvSpPr>
          <p:nvPr>
            <p:ph type="clipArt" sz="quarter" idx="49"/>
          </p:nvPr>
        </p:nvSpPr>
        <p:spPr>
          <a:xfrm>
            <a:off x="455779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177" name="ClipArt Placeholder 9"/>
          <p:cNvSpPr>
            <a:spLocks noGrp="1"/>
          </p:cNvSpPr>
          <p:nvPr>
            <p:ph type="clipArt" sz="quarter" idx="56"/>
          </p:nvPr>
        </p:nvSpPr>
        <p:spPr>
          <a:xfrm>
            <a:off x="2790729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184" name="ClipArt Placeholder 9"/>
          <p:cNvSpPr>
            <a:spLocks noGrp="1"/>
          </p:cNvSpPr>
          <p:nvPr>
            <p:ph type="clipArt" sz="quarter" idx="63"/>
          </p:nvPr>
        </p:nvSpPr>
        <p:spPr>
          <a:xfrm>
            <a:off x="5125679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191" name="ClipArt Placeholder 9"/>
          <p:cNvSpPr>
            <a:spLocks noGrp="1"/>
          </p:cNvSpPr>
          <p:nvPr>
            <p:ph type="clipArt" sz="quarter" idx="70"/>
          </p:nvPr>
        </p:nvSpPr>
        <p:spPr>
          <a:xfrm>
            <a:off x="7460628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198" name="ClipArt Placeholder 9"/>
          <p:cNvSpPr>
            <a:spLocks noGrp="1"/>
          </p:cNvSpPr>
          <p:nvPr>
            <p:ph type="clipArt" sz="quarter" idx="77"/>
          </p:nvPr>
        </p:nvSpPr>
        <p:spPr>
          <a:xfrm>
            <a:off x="9795579" y="3721342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457868" y="301626"/>
            <a:ext cx="11252869" cy="668193"/>
          </a:xfrm>
        </p:spPr>
        <p:txBody>
          <a:bodyPr/>
          <a:lstStyle>
            <a:lvl1pPr>
              <a:defRPr b="0" i="0">
                <a:solidFill>
                  <a:schemeClr val="bg2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1" name="Text Placeholder 2"/>
          <p:cNvSpPr>
            <a:spLocks noGrp="1"/>
          </p:cNvSpPr>
          <p:nvPr>
            <p:ph type="body" sz="quarter" idx="50"/>
          </p:nvPr>
        </p:nvSpPr>
        <p:spPr>
          <a:xfrm>
            <a:off x="804655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2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635321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73" name="Text Placeholder 2"/>
          <p:cNvSpPr>
            <a:spLocks noGrp="1"/>
          </p:cNvSpPr>
          <p:nvPr>
            <p:ph type="body" sz="quarter" idx="52"/>
          </p:nvPr>
        </p:nvSpPr>
        <p:spPr>
          <a:xfrm>
            <a:off x="620133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4" name="Text Placeholder 2"/>
          <p:cNvSpPr>
            <a:spLocks noGrp="1"/>
          </p:cNvSpPr>
          <p:nvPr>
            <p:ph type="body" sz="quarter" idx="53"/>
          </p:nvPr>
        </p:nvSpPr>
        <p:spPr>
          <a:xfrm>
            <a:off x="620133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Text Placeholder 2"/>
          <p:cNvSpPr>
            <a:spLocks noGrp="1"/>
          </p:cNvSpPr>
          <p:nvPr>
            <p:ph type="body" sz="quarter" idx="54"/>
          </p:nvPr>
        </p:nvSpPr>
        <p:spPr>
          <a:xfrm>
            <a:off x="620133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Text Placeholder 2"/>
          <p:cNvSpPr>
            <a:spLocks noGrp="1"/>
          </p:cNvSpPr>
          <p:nvPr>
            <p:ph type="body" sz="quarter" idx="55"/>
          </p:nvPr>
        </p:nvSpPr>
        <p:spPr>
          <a:xfrm>
            <a:off x="620133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8" name="Text Placeholder 2"/>
          <p:cNvSpPr>
            <a:spLocks noGrp="1"/>
          </p:cNvSpPr>
          <p:nvPr>
            <p:ph type="body" sz="quarter" idx="57"/>
          </p:nvPr>
        </p:nvSpPr>
        <p:spPr>
          <a:xfrm>
            <a:off x="3095344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9" name="Picture Placeholder 4"/>
          <p:cNvSpPr>
            <a:spLocks noGrp="1"/>
          </p:cNvSpPr>
          <p:nvPr>
            <p:ph type="pic" sz="quarter" idx="58"/>
          </p:nvPr>
        </p:nvSpPr>
        <p:spPr>
          <a:xfrm>
            <a:off x="2926010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80" name="Text Placeholder 2"/>
          <p:cNvSpPr>
            <a:spLocks noGrp="1"/>
          </p:cNvSpPr>
          <p:nvPr>
            <p:ph type="body" sz="quarter" idx="59"/>
          </p:nvPr>
        </p:nvSpPr>
        <p:spPr>
          <a:xfrm>
            <a:off x="2910822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1" name="Text Placeholder 2"/>
          <p:cNvSpPr>
            <a:spLocks noGrp="1"/>
          </p:cNvSpPr>
          <p:nvPr>
            <p:ph type="body" sz="quarter" idx="60"/>
          </p:nvPr>
        </p:nvSpPr>
        <p:spPr>
          <a:xfrm>
            <a:off x="2910822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2" name="Text Placeholder 2"/>
          <p:cNvSpPr>
            <a:spLocks noGrp="1"/>
          </p:cNvSpPr>
          <p:nvPr>
            <p:ph type="body" sz="quarter" idx="61"/>
          </p:nvPr>
        </p:nvSpPr>
        <p:spPr>
          <a:xfrm>
            <a:off x="2910822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3" name="Text Placeholder 2"/>
          <p:cNvSpPr>
            <a:spLocks noGrp="1"/>
          </p:cNvSpPr>
          <p:nvPr>
            <p:ph type="body" sz="quarter" idx="62"/>
          </p:nvPr>
        </p:nvSpPr>
        <p:spPr>
          <a:xfrm>
            <a:off x="2910822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2"/>
          <p:cNvSpPr>
            <a:spLocks noGrp="1"/>
          </p:cNvSpPr>
          <p:nvPr>
            <p:ph type="body" sz="quarter" idx="64"/>
          </p:nvPr>
        </p:nvSpPr>
        <p:spPr>
          <a:xfrm>
            <a:off x="5468585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6" name="Picture Placeholder 4"/>
          <p:cNvSpPr>
            <a:spLocks noGrp="1"/>
          </p:cNvSpPr>
          <p:nvPr>
            <p:ph type="pic" sz="quarter" idx="65"/>
          </p:nvPr>
        </p:nvSpPr>
        <p:spPr>
          <a:xfrm>
            <a:off x="5299252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87" name="Text Placeholder 2"/>
          <p:cNvSpPr>
            <a:spLocks noGrp="1"/>
          </p:cNvSpPr>
          <p:nvPr>
            <p:ph type="body" sz="quarter" idx="66"/>
          </p:nvPr>
        </p:nvSpPr>
        <p:spPr>
          <a:xfrm>
            <a:off x="5284063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2"/>
          <p:cNvSpPr>
            <a:spLocks noGrp="1"/>
          </p:cNvSpPr>
          <p:nvPr>
            <p:ph type="body" sz="quarter" idx="67"/>
          </p:nvPr>
        </p:nvSpPr>
        <p:spPr>
          <a:xfrm>
            <a:off x="5284063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9" name="Text Placeholder 2"/>
          <p:cNvSpPr>
            <a:spLocks noGrp="1"/>
          </p:cNvSpPr>
          <p:nvPr>
            <p:ph type="body" sz="quarter" idx="68"/>
          </p:nvPr>
        </p:nvSpPr>
        <p:spPr>
          <a:xfrm>
            <a:off x="5284063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0" name="Text Placeholder 2"/>
          <p:cNvSpPr>
            <a:spLocks noGrp="1"/>
          </p:cNvSpPr>
          <p:nvPr>
            <p:ph type="body" sz="quarter" idx="69"/>
          </p:nvPr>
        </p:nvSpPr>
        <p:spPr>
          <a:xfrm>
            <a:off x="5284063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2" name="Text Placeholder 2"/>
          <p:cNvSpPr>
            <a:spLocks noGrp="1"/>
          </p:cNvSpPr>
          <p:nvPr>
            <p:ph type="body" sz="quarter" idx="71"/>
          </p:nvPr>
        </p:nvSpPr>
        <p:spPr>
          <a:xfrm>
            <a:off x="7817477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3" name="Picture Placeholder 4"/>
          <p:cNvSpPr>
            <a:spLocks noGrp="1"/>
          </p:cNvSpPr>
          <p:nvPr>
            <p:ph type="pic" sz="quarter" idx="72"/>
          </p:nvPr>
        </p:nvSpPr>
        <p:spPr>
          <a:xfrm>
            <a:off x="7648144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94" name="Text Placeholder 2"/>
          <p:cNvSpPr>
            <a:spLocks noGrp="1"/>
          </p:cNvSpPr>
          <p:nvPr>
            <p:ph type="body" sz="quarter" idx="73"/>
          </p:nvPr>
        </p:nvSpPr>
        <p:spPr>
          <a:xfrm>
            <a:off x="7632955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5" name="Text Placeholder 2"/>
          <p:cNvSpPr>
            <a:spLocks noGrp="1"/>
          </p:cNvSpPr>
          <p:nvPr>
            <p:ph type="body" sz="quarter" idx="74"/>
          </p:nvPr>
        </p:nvSpPr>
        <p:spPr>
          <a:xfrm>
            <a:off x="7632955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6" name="Text Placeholder 2"/>
          <p:cNvSpPr>
            <a:spLocks noGrp="1"/>
          </p:cNvSpPr>
          <p:nvPr>
            <p:ph type="body" sz="quarter" idx="75"/>
          </p:nvPr>
        </p:nvSpPr>
        <p:spPr>
          <a:xfrm>
            <a:off x="7632955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2"/>
          <p:cNvSpPr>
            <a:spLocks noGrp="1"/>
          </p:cNvSpPr>
          <p:nvPr>
            <p:ph type="body" sz="quarter" idx="76"/>
          </p:nvPr>
        </p:nvSpPr>
        <p:spPr>
          <a:xfrm>
            <a:off x="7632955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9" name="Text Placeholder 2"/>
          <p:cNvSpPr>
            <a:spLocks noGrp="1"/>
          </p:cNvSpPr>
          <p:nvPr>
            <p:ph type="body" sz="quarter" idx="78"/>
          </p:nvPr>
        </p:nvSpPr>
        <p:spPr>
          <a:xfrm>
            <a:off x="10181948" y="3775118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0" name="Picture Placeholder 4"/>
          <p:cNvSpPr>
            <a:spLocks noGrp="1"/>
          </p:cNvSpPr>
          <p:nvPr>
            <p:ph type="pic" sz="quarter" idx="79"/>
          </p:nvPr>
        </p:nvSpPr>
        <p:spPr>
          <a:xfrm>
            <a:off x="10012615" y="4049121"/>
            <a:ext cx="1583267" cy="492125"/>
          </a:xfrm>
        </p:spPr>
        <p:txBody>
          <a:bodyPr/>
          <a:lstStyle>
            <a:lvl1pPr algn="ctr">
              <a:defRPr sz="11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01" name="Text Placeholder 2"/>
          <p:cNvSpPr>
            <a:spLocks noGrp="1"/>
          </p:cNvSpPr>
          <p:nvPr>
            <p:ph type="body" sz="quarter" idx="80"/>
          </p:nvPr>
        </p:nvSpPr>
        <p:spPr>
          <a:xfrm>
            <a:off x="9997426" y="459973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2" name="Text Placeholder 2"/>
          <p:cNvSpPr>
            <a:spLocks noGrp="1"/>
          </p:cNvSpPr>
          <p:nvPr>
            <p:ph type="body" sz="quarter" idx="81"/>
          </p:nvPr>
        </p:nvSpPr>
        <p:spPr>
          <a:xfrm>
            <a:off x="9997426" y="487373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3" name="Text Placeholder 2"/>
          <p:cNvSpPr>
            <a:spLocks noGrp="1"/>
          </p:cNvSpPr>
          <p:nvPr>
            <p:ph type="body" sz="quarter" idx="82"/>
          </p:nvPr>
        </p:nvSpPr>
        <p:spPr>
          <a:xfrm>
            <a:off x="9997426" y="5147738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4" name="Text Placeholder 2"/>
          <p:cNvSpPr>
            <a:spLocks noGrp="1"/>
          </p:cNvSpPr>
          <p:nvPr>
            <p:ph type="body" sz="quarter" idx="83"/>
          </p:nvPr>
        </p:nvSpPr>
        <p:spPr>
          <a:xfrm>
            <a:off x="9997426" y="541267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5" name="ClipArt Placeholder 9"/>
          <p:cNvSpPr>
            <a:spLocks noGrp="1"/>
          </p:cNvSpPr>
          <p:nvPr>
            <p:ph type="clipArt" sz="quarter" idx="84"/>
          </p:nvPr>
        </p:nvSpPr>
        <p:spPr>
          <a:xfrm>
            <a:off x="465455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206" name="ClipArt Placeholder 9"/>
          <p:cNvSpPr>
            <a:spLocks noGrp="1"/>
          </p:cNvSpPr>
          <p:nvPr>
            <p:ph type="clipArt" sz="quarter" idx="85"/>
          </p:nvPr>
        </p:nvSpPr>
        <p:spPr>
          <a:xfrm>
            <a:off x="2800405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207" name="ClipArt Placeholder 9"/>
          <p:cNvSpPr>
            <a:spLocks noGrp="1"/>
          </p:cNvSpPr>
          <p:nvPr>
            <p:ph type="clipArt" sz="quarter" idx="86"/>
          </p:nvPr>
        </p:nvSpPr>
        <p:spPr>
          <a:xfrm>
            <a:off x="5135355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208" name="ClipArt Placeholder 9"/>
          <p:cNvSpPr>
            <a:spLocks noGrp="1"/>
          </p:cNvSpPr>
          <p:nvPr>
            <p:ph type="clipArt" sz="quarter" idx="87"/>
          </p:nvPr>
        </p:nvSpPr>
        <p:spPr>
          <a:xfrm>
            <a:off x="7470304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209" name="ClipArt Placeholder 9"/>
          <p:cNvSpPr>
            <a:spLocks noGrp="1"/>
          </p:cNvSpPr>
          <p:nvPr>
            <p:ph type="clipArt" sz="quarter" idx="88"/>
          </p:nvPr>
        </p:nvSpPr>
        <p:spPr>
          <a:xfrm>
            <a:off x="9805255" y="1370028"/>
            <a:ext cx="1942352" cy="2023969"/>
          </a:xfrm>
          <a:prstGeom prst="roundRect">
            <a:avLst/>
          </a:prstGeom>
          <a:ln w="19050" cmpd="sng"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210" name="Text Placeholder 2"/>
          <p:cNvSpPr>
            <a:spLocks noGrp="1"/>
          </p:cNvSpPr>
          <p:nvPr>
            <p:ph type="body" sz="quarter" idx="89"/>
          </p:nvPr>
        </p:nvSpPr>
        <p:spPr>
          <a:xfrm>
            <a:off x="814331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1" name="Picture Placeholder 4"/>
          <p:cNvSpPr>
            <a:spLocks noGrp="1"/>
          </p:cNvSpPr>
          <p:nvPr>
            <p:ph type="pic" sz="quarter" idx="90"/>
          </p:nvPr>
        </p:nvSpPr>
        <p:spPr>
          <a:xfrm>
            <a:off x="644997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12" name="Text Placeholder 2"/>
          <p:cNvSpPr>
            <a:spLocks noGrp="1"/>
          </p:cNvSpPr>
          <p:nvPr>
            <p:ph type="body" sz="quarter" idx="91"/>
          </p:nvPr>
        </p:nvSpPr>
        <p:spPr>
          <a:xfrm>
            <a:off x="629809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3" name="Text Placeholder 2"/>
          <p:cNvSpPr>
            <a:spLocks noGrp="1"/>
          </p:cNvSpPr>
          <p:nvPr>
            <p:ph type="body" sz="quarter" idx="92"/>
          </p:nvPr>
        </p:nvSpPr>
        <p:spPr>
          <a:xfrm>
            <a:off x="629809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4" name="Text Placeholder 2"/>
          <p:cNvSpPr>
            <a:spLocks noGrp="1"/>
          </p:cNvSpPr>
          <p:nvPr>
            <p:ph type="body" sz="quarter" idx="93"/>
          </p:nvPr>
        </p:nvSpPr>
        <p:spPr>
          <a:xfrm>
            <a:off x="629809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5" name="Text Placeholder 2"/>
          <p:cNvSpPr>
            <a:spLocks noGrp="1"/>
          </p:cNvSpPr>
          <p:nvPr>
            <p:ph type="body" sz="quarter" idx="94"/>
          </p:nvPr>
        </p:nvSpPr>
        <p:spPr>
          <a:xfrm>
            <a:off x="629809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Text Placeholder 2"/>
          <p:cNvSpPr>
            <a:spLocks noGrp="1"/>
          </p:cNvSpPr>
          <p:nvPr>
            <p:ph type="body" sz="quarter" idx="95"/>
          </p:nvPr>
        </p:nvSpPr>
        <p:spPr>
          <a:xfrm>
            <a:off x="3105020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Picture Placeholder 4"/>
          <p:cNvSpPr>
            <a:spLocks noGrp="1"/>
          </p:cNvSpPr>
          <p:nvPr>
            <p:ph type="pic" sz="quarter" idx="96"/>
          </p:nvPr>
        </p:nvSpPr>
        <p:spPr>
          <a:xfrm>
            <a:off x="2935687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18" name="Text Placeholder 2"/>
          <p:cNvSpPr>
            <a:spLocks noGrp="1"/>
          </p:cNvSpPr>
          <p:nvPr>
            <p:ph type="body" sz="quarter" idx="97"/>
          </p:nvPr>
        </p:nvSpPr>
        <p:spPr>
          <a:xfrm>
            <a:off x="2920498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9" name="Text Placeholder 2"/>
          <p:cNvSpPr>
            <a:spLocks noGrp="1"/>
          </p:cNvSpPr>
          <p:nvPr>
            <p:ph type="body" sz="quarter" idx="98"/>
          </p:nvPr>
        </p:nvSpPr>
        <p:spPr>
          <a:xfrm>
            <a:off x="2920498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0" name="Text Placeholder 2"/>
          <p:cNvSpPr>
            <a:spLocks noGrp="1"/>
          </p:cNvSpPr>
          <p:nvPr>
            <p:ph type="body" sz="quarter" idx="99"/>
          </p:nvPr>
        </p:nvSpPr>
        <p:spPr>
          <a:xfrm>
            <a:off x="2920498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1" name="Text Placeholder 2"/>
          <p:cNvSpPr>
            <a:spLocks noGrp="1"/>
          </p:cNvSpPr>
          <p:nvPr>
            <p:ph type="body" sz="quarter" idx="100"/>
          </p:nvPr>
        </p:nvSpPr>
        <p:spPr>
          <a:xfrm>
            <a:off x="2920498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2" name="Text Placeholder 2"/>
          <p:cNvSpPr>
            <a:spLocks noGrp="1"/>
          </p:cNvSpPr>
          <p:nvPr>
            <p:ph type="body" sz="quarter" idx="101"/>
          </p:nvPr>
        </p:nvSpPr>
        <p:spPr>
          <a:xfrm>
            <a:off x="5478261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3" name="Picture Placeholder 4"/>
          <p:cNvSpPr>
            <a:spLocks noGrp="1"/>
          </p:cNvSpPr>
          <p:nvPr>
            <p:ph type="pic" sz="quarter" idx="102"/>
          </p:nvPr>
        </p:nvSpPr>
        <p:spPr>
          <a:xfrm>
            <a:off x="5308928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24" name="Text Placeholder 2"/>
          <p:cNvSpPr>
            <a:spLocks noGrp="1"/>
          </p:cNvSpPr>
          <p:nvPr>
            <p:ph type="body" sz="quarter" idx="103"/>
          </p:nvPr>
        </p:nvSpPr>
        <p:spPr>
          <a:xfrm>
            <a:off x="5293739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5" name="Text Placeholder 2"/>
          <p:cNvSpPr>
            <a:spLocks noGrp="1"/>
          </p:cNvSpPr>
          <p:nvPr>
            <p:ph type="body" sz="quarter" idx="104"/>
          </p:nvPr>
        </p:nvSpPr>
        <p:spPr>
          <a:xfrm>
            <a:off x="5293739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6" name="Text Placeholder 2"/>
          <p:cNvSpPr>
            <a:spLocks noGrp="1"/>
          </p:cNvSpPr>
          <p:nvPr>
            <p:ph type="body" sz="quarter" idx="105"/>
          </p:nvPr>
        </p:nvSpPr>
        <p:spPr>
          <a:xfrm>
            <a:off x="5293739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7" name="Text Placeholder 2"/>
          <p:cNvSpPr>
            <a:spLocks noGrp="1"/>
          </p:cNvSpPr>
          <p:nvPr>
            <p:ph type="body" sz="quarter" idx="106"/>
          </p:nvPr>
        </p:nvSpPr>
        <p:spPr>
          <a:xfrm>
            <a:off x="5293739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8" name="Text Placeholder 2"/>
          <p:cNvSpPr>
            <a:spLocks noGrp="1"/>
          </p:cNvSpPr>
          <p:nvPr>
            <p:ph type="body" sz="quarter" idx="107"/>
          </p:nvPr>
        </p:nvSpPr>
        <p:spPr>
          <a:xfrm>
            <a:off x="7827153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9" name="Picture Placeholder 4"/>
          <p:cNvSpPr>
            <a:spLocks noGrp="1"/>
          </p:cNvSpPr>
          <p:nvPr>
            <p:ph type="pic" sz="quarter" idx="108"/>
          </p:nvPr>
        </p:nvSpPr>
        <p:spPr>
          <a:xfrm>
            <a:off x="7657820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30" name="Text Placeholder 2"/>
          <p:cNvSpPr>
            <a:spLocks noGrp="1"/>
          </p:cNvSpPr>
          <p:nvPr>
            <p:ph type="body" sz="quarter" idx="109"/>
          </p:nvPr>
        </p:nvSpPr>
        <p:spPr>
          <a:xfrm>
            <a:off x="7642631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1" name="Text Placeholder 2"/>
          <p:cNvSpPr>
            <a:spLocks noGrp="1"/>
          </p:cNvSpPr>
          <p:nvPr>
            <p:ph type="body" sz="quarter" idx="110"/>
          </p:nvPr>
        </p:nvSpPr>
        <p:spPr>
          <a:xfrm>
            <a:off x="7642631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2" name="Text Placeholder 2"/>
          <p:cNvSpPr>
            <a:spLocks noGrp="1"/>
          </p:cNvSpPr>
          <p:nvPr>
            <p:ph type="body" sz="quarter" idx="111"/>
          </p:nvPr>
        </p:nvSpPr>
        <p:spPr>
          <a:xfrm>
            <a:off x="7642631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3" name="Text Placeholder 2"/>
          <p:cNvSpPr>
            <a:spLocks noGrp="1"/>
          </p:cNvSpPr>
          <p:nvPr>
            <p:ph type="body" sz="quarter" idx="112"/>
          </p:nvPr>
        </p:nvSpPr>
        <p:spPr>
          <a:xfrm>
            <a:off x="7642631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4" name="Text Placeholder 2"/>
          <p:cNvSpPr>
            <a:spLocks noGrp="1"/>
          </p:cNvSpPr>
          <p:nvPr>
            <p:ph type="body" sz="quarter" idx="113"/>
          </p:nvPr>
        </p:nvSpPr>
        <p:spPr>
          <a:xfrm>
            <a:off x="10191624" y="1423804"/>
            <a:ext cx="1244600" cy="224584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5" name="Picture Placeholder 4"/>
          <p:cNvSpPr>
            <a:spLocks noGrp="1"/>
          </p:cNvSpPr>
          <p:nvPr>
            <p:ph type="pic" sz="quarter" idx="114"/>
          </p:nvPr>
        </p:nvSpPr>
        <p:spPr>
          <a:xfrm>
            <a:off x="10022291" y="1697806"/>
            <a:ext cx="1583267" cy="492125"/>
          </a:xfrm>
        </p:spPr>
        <p:txBody>
          <a:bodyPr/>
          <a:lstStyle>
            <a:lvl1pPr algn="ctr">
              <a:defRPr sz="11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236" name="Text Placeholder 2"/>
          <p:cNvSpPr>
            <a:spLocks noGrp="1"/>
          </p:cNvSpPr>
          <p:nvPr>
            <p:ph type="body" sz="quarter" idx="115"/>
          </p:nvPr>
        </p:nvSpPr>
        <p:spPr>
          <a:xfrm>
            <a:off x="10007102" y="2248420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7" name="Text Placeholder 2"/>
          <p:cNvSpPr>
            <a:spLocks noGrp="1"/>
          </p:cNvSpPr>
          <p:nvPr>
            <p:ph type="body" sz="quarter" idx="116"/>
          </p:nvPr>
        </p:nvSpPr>
        <p:spPr>
          <a:xfrm>
            <a:off x="10007102" y="2522422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8" name="Text Placeholder 2"/>
          <p:cNvSpPr>
            <a:spLocks noGrp="1"/>
          </p:cNvSpPr>
          <p:nvPr>
            <p:ph type="body" sz="quarter" idx="117"/>
          </p:nvPr>
        </p:nvSpPr>
        <p:spPr>
          <a:xfrm>
            <a:off x="10007102" y="2796424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9" name="Text Placeholder 2"/>
          <p:cNvSpPr>
            <a:spLocks noGrp="1"/>
          </p:cNvSpPr>
          <p:nvPr>
            <p:ph type="body" sz="quarter" idx="118"/>
          </p:nvPr>
        </p:nvSpPr>
        <p:spPr>
          <a:xfrm>
            <a:off x="10007102" y="3061356"/>
            <a:ext cx="1613647" cy="22458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1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1" name="Footer Placeholder 1">
            <a:extLst>
              <a:ext uri="{FF2B5EF4-FFF2-40B4-BE49-F238E27FC236}">
                <a16:creationId xmlns:a16="http://schemas.microsoft.com/office/drawing/2014/main" id="{05C23862-3F00-48CA-9036-A453C8BE6ECE}"/>
              </a:ext>
            </a:extLst>
          </p:cNvPr>
          <p:cNvSpPr>
            <a:spLocks noGrp="1"/>
          </p:cNvSpPr>
          <p:nvPr>
            <p:ph type="ftr" sz="quarter" idx="1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  <p:sp>
        <p:nvSpPr>
          <p:cNvPr id="132" name="Slide Number Placeholder 2">
            <a:extLst>
              <a:ext uri="{FF2B5EF4-FFF2-40B4-BE49-F238E27FC236}">
                <a16:creationId xmlns:a16="http://schemas.microsoft.com/office/drawing/2014/main" id="{6A4D2A8D-ECDD-4E4E-A0E0-94313E7D80A4}"/>
              </a:ext>
            </a:extLst>
          </p:cNvPr>
          <p:cNvSpPr>
            <a:spLocks noGrp="1"/>
          </p:cNvSpPr>
          <p:nvPr>
            <p:ph type="sldNum" sz="quarter" idx="120"/>
          </p:nvPr>
        </p:nvSpPr>
        <p:spPr/>
        <p:txBody>
          <a:bodyPr/>
          <a:lstStyle>
            <a:lvl1pPr>
              <a:defRPr/>
            </a:lvl1pPr>
          </a:lstStyle>
          <a:p>
            <a:fld id="{13B8C391-CC16-4AD5-AAA2-620257FFB0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090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465667" y="1132417"/>
            <a:ext cx="11260667" cy="5069416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54920-E3BB-45B1-B38C-C75CC0A003F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78AFCF5B-C11F-4F91-83DB-64EEB76D886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6C8B5F-8F0A-4D90-8192-57BC77F1803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329568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465668" y="1147233"/>
            <a:ext cx="5545665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6143978" y="1147233"/>
            <a:ext cx="5545665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CD7FD82-9AFC-4FFE-9919-E3D6F843FAE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D1C388CA-638C-4B0F-A6C9-25080083C31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3419CD9-6368-4FEC-A470-80B7F4B6967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696462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465668" y="1147233"/>
            <a:ext cx="5545665" cy="504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6143978" y="1147233"/>
            <a:ext cx="5545665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6149622" y="3723217"/>
            <a:ext cx="5545665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5C02DBE-E5F0-46B0-B9F3-0E1B2E3D0FA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6EB15EC0-FB73-496B-91DB-D2CFD37602F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8D9CA8B-5CDE-467B-8A57-B040B1CC886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453396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2" y="307475"/>
            <a:ext cx="11213472" cy="708526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j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9"/>
          </p:nvPr>
        </p:nvSpPr>
        <p:spPr>
          <a:xfrm>
            <a:off x="6143978" y="1147233"/>
            <a:ext cx="5545665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6149622" y="3723217"/>
            <a:ext cx="5545665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21"/>
          </p:nvPr>
        </p:nvSpPr>
        <p:spPr>
          <a:xfrm>
            <a:off x="462845" y="1140883"/>
            <a:ext cx="5545665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468489" y="3716867"/>
            <a:ext cx="5545665" cy="2461684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2042FF6-1983-4DB9-B668-F46C55E76F90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7F42187B-16D1-4232-9140-E375D25CBC6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5E4D2C6-5261-4A7B-AD65-513A8069190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2047886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086">
            <a:extLst>
              <a:ext uri="{FF2B5EF4-FFF2-40B4-BE49-F238E27FC236}">
                <a16:creationId xmlns:a16="http://schemas.microsoft.com/office/drawing/2014/main" id="{AAE2E734-EDB8-4AE4-BED1-38DCC4839C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" name="Line 1087">
            <a:extLst>
              <a:ext uri="{FF2B5EF4-FFF2-40B4-BE49-F238E27FC236}">
                <a16:creationId xmlns:a16="http://schemas.microsoft.com/office/drawing/2014/main" id="{D0BE8E92-7151-4F78-BE4F-17CAF0DA5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" name="Rectangle 1088">
            <a:extLst>
              <a:ext uri="{FF2B5EF4-FFF2-40B4-BE49-F238E27FC236}">
                <a16:creationId xmlns:a16="http://schemas.microsoft.com/office/drawing/2014/main" id="{F942F3E6-7190-4E9E-BC7B-4EDAD1FBC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1" name="Rectangle 1089">
            <a:extLst>
              <a:ext uri="{FF2B5EF4-FFF2-40B4-BE49-F238E27FC236}">
                <a16:creationId xmlns:a16="http://schemas.microsoft.com/office/drawing/2014/main" id="{F802521F-5ED4-4E05-928F-F742E8147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" name="Freeform 1098">
            <a:extLst>
              <a:ext uri="{FF2B5EF4-FFF2-40B4-BE49-F238E27FC236}">
                <a16:creationId xmlns:a16="http://schemas.microsoft.com/office/drawing/2014/main" id="{7DE120DE-4AD5-4891-98B6-3FDC485B9719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3" name="Freeform 1115">
            <a:extLst>
              <a:ext uri="{FF2B5EF4-FFF2-40B4-BE49-F238E27FC236}">
                <a16:creationId xmlns:a16="http://schemas.microsoft.com/office/drawing/2014/main" id="{C2BFAF11-FCD3-4505-8087-D77FEBE39BD7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20">
            <a:extLst>
              <a:ext uri="{FF2B5EF4-FFF2-40B4-BE49-F238E27FC236}">
                <a16:creationId xmlns:a16="http://schemas.microsoft.com/office/drawing/2014/main" id="{348C4580-83E0-4B25-90F0-016A308B1E8F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34">
            <a:extLst>
              <a:ext uri="{FF2B5EF4-FFF2-40B4-BE49-F238E27FC236}">
                <a16:creationId xmlns:a16="http://schemas.microsoft.com/office/drawing/2014/main" id="{6648863A-ECF0-4468-B143-0468BFB0C0D6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41">
            <a:extLst>
              <a:ext uri="{FF2B5EF4-FFF2-40B4-BE49-F238E27FC236}">
                <a16:creationId xmlns:a16="http://schemas.microsoft.com/office/drawing/2014/main" id="{D9F8A1B5-72B5-4FA2-8A03-2EA3B47CC4A5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48">
            <a:extLst>
              <a:ext uri="{FF2B5EF4-FFF2-40B4-BE49-F238E27FC236}">
                <a16:creationId xmlns:a16="http://schemas.microsoft.com/office/drawing/2014/main" id="{08A57F82-043B-41AD-A0A7-CCD6DA420B66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50">
            <a:extLst>
              <a:ext uri="{FF2B5EF4-FFF2-40B4-BE49-F238E27FC236}">
                <a16:creationId xmlns:a16="http://schemas.microsoft.com/office/drawing/2014/main" id="{4B1D7FD9-717A-465A-911D-4558E0476B7B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52">
            <a:extLst>
              <a:ext uri="{FF2B5EF4-FFF2-40B4-BE49-F238E27FC236}">
                <a16:creationId xmlns:a16="http://schemas.microsoft.com/office/drawing/2014/main" id="{42CFD577-F04F-42A7-B085-2FBF3219A554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54">
            <a:extLst>
              <a:ext uri="{FF2B5EF4-FFF2-40B4-BE49-F238E27FC236}">
                <a16:creationId xmlns:a16="http://schemas.microsoft.com/office/drawing/2014/main" id="{D3B83CFE-AFE7-4B79-B959-FF2836E4C9B1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56">
            <a:extLst>
              <a:ext uri="{FF2B5EF4-FFF2-40B4-BE49-F238E27FC236}">
                <a16:creationId xmlns:a16="http://schemas.microsoft.com/office/drawing/2014/main" id="{DC51F24C-A276-48CF-A064-216DDA9FA93C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Freeform 1163">
            <a:extLst>
              <a:ext uri="{FF2B5EF4-FFF2-40B4-BE49-F238E27FC236}">
                <a16:creationId xmlns:a16="http://schemas.microsoft.com/office/drawing/2014/main" id="{79627045-A5DC-403B-AA3E-4C51641D1D3D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Freeform 1172">
            <a:extLst>
              <a:ext uri="{FF2B5EF4-FFF2-40B4-BE49-F238E27FC236}">
                <a16:creationId xmlns:a16="http://schemas.microsoft.com/office/drawing/2014/main" id="{DAD9C5A0-D845-45DC-A7D8-52ABDF34054E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Freeform 1177">
            <a:extLst>
              <a:ext uri="{FF2B5EF4-FFF2-40B4-BE49-F238E27FC236}">
                <a16:creationId xmlns:a16="http://schemas.microsoft.com/office/drawing/2014/main" id="{90D6F397-F8F7-4DD3-B34A-65C816E61716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Freeform 1180">
            <a:extLst>
              <a:ext uri="{FF2B5EF4-FFF2-40B4-BE49-F238E27FC236}">
                <a16:creationId xmlns:a16="http://schemas.microsoft.com/office/drawing/2014/main" id="{5B861286-0AC8-4D0E-8761-CA372981279C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Line 1187">
            <a:extLst>
              <a:ext uri="{FF2B5EF4-FFF2-40B4-BE49-F238E27FC236}">
                <a16:creationId xmlns:a16="http://schemas.microsoft.com/office/drawing/2014/main" id="{EE72924E-9FA4-4C8E-B0ED-00C29790627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Line 1188">
            <a:extLst>
              <a:ext uri="{FF2B5EF4-FFF2-40B4-BE49-F238E27FC236}">
                <a16:creationId xmlns:a16="http://schemas.microsoft.com/office/drawing/2014/main" id="{67DFA840-990A-488F-906B-AFF8D3A1F740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8" name="Freeform 1208">
            <a:extLst>
              <a:ext uri="{FF2B5EF4-FFF2-40B4-BE49-F238E27FC236}">
                <a16:creationId xmlns:a16="http://schemas.microsoft.com/office/drawing/2014/main" id="{BA5CEB56-BD73-4E96-815D-6FA28F418B35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Freeform 1210">
            <a:extLst>
              <a:ext uri="{FF2B5EF4-FFF2-40B4-BE49-F238E27FC236}">
                <a16:creationId xmlns:a16="http://schemas.microsoft.com/office/drawing/2014/main" id="{2766DCDF-9C1A-46B7-8975-792DC281AD33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0" name="Freeform 1214">
            <a:extLst>
              <a:ext uri="{FF2B5EF4-FFF2-40B4-BE49-F238E27FC236}">
                <a16:creationId xmlns:a16="http://schemas.microsoft.com/office/drawing/2014/main" id="{D620639F-6B3F-4195-8999-35535394ED77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Rectangle 1215">
            <a:extLst>
              <a:ext uri="{FF2B5EF4-FFF2-40B4-BE49-F238E27FC236}">
                <a16:creationId xmlns:a16="http://schemas.microsoft.com/office/drawing/2014/main" id="{EAF75179-A6AE-4A09-8C17-5E96439E6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32" name="Freeform 1217">
            <a:extLst>
              <a:ext uri="{FF2B5EF4-FFF2-40B4-BE49-F238E27FC236}">
                <a16:creationId xmlns:a16="http://schemas.microsoft.com/office/drawing/2014/main" id="{B310C4C9-5C2E-4967-A07E-BC96242AC933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3" name="Freeform 1219">
            <a:extLst>
              <a:ext uri="{FF2B5EF4-FFF2-40B4-BE49-F238E27FC236}">
                <a16:creationId xmlns:a16="http://schemas.microsoft.com/office/drawing/2014/main" id="{6985A83C-8EF2-46EE-BBF8-77DA56FBE164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Freeform 1221">
            <a:extLst>
              <a:ext uri="{FF2B5EF4-FFF2-40B4-BE49-F238E27FC236}">
                <a16:creationId xmlns:a16="http://schemas.microsoft.com/office/drawing/2014/main" id="{2DFD24A4-6184-4CAF-B400-0C6C9ED9FDD4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Freeform 1234">
            <a:extLst>
              <a:ext uri="{FF2B5EF4-FFF2-40B4-BE49-F238E27FC236}">
                <a16:creationId xmlns:a16="http://schemas.microsoft.com/office/drawing/2014/main" id="{3E9BFC20-E609-452F-9774-29C2820F8220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Line 1237">
            <a:extLst>
              <a:ext uri="{FF2B5EF4-FFF2-40B4-BE49-F238E27FC236}">
                <a16:creationId xmlns:a16="http://schemas.microsoft.com/office/drawing/2014/main" id="{4EA7850B-31D8-4A1C-8026-A7BBD817310B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Line 1238">
            <a:extLst>
              <a:ext uri="{FF2B5EF4-FFF2-40B4-BE49-F238E27FC236}">
                <a16:creationId xmlns:a16="http://schemas.microsoft.com/office/drawing/2014/main" id="{8BEB355B-238F-4519-9ABC-387C56ECC0F3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Freeform 1240">
            <a:extLst>
              <a:ext uri="{FF2B5EF4-FFF2-40B4-BE49-F238E27FC236}">
                <a16:creationId xmlns:a16="http://schemas.microsoft.com/office/drawing/2014/main" id="{5E20AFE3-6A73-46DD-834F-FEEE2F9CDF41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43">
            <a:extLst>
              <a:ext uri="{FF2B5EF4-FFF2-40B4-BE49-F238E27FC236}">
                <a16:creationId xmlns:a16="http://schemas.microsoft.com/office/drawing/2014/main" id="{FD5D7725-CC1D-4D8A-9F7E-77A2BC4FFBAC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Freeform 1246">
            <a:extLst>
              <a:ext uri="{FF2B5EF4-FFF2-40B4-BE49-F238E27FC236}">
                <a16:creationId xmlns:a16="http://schemas.microsoft.com/office/drawing/2014/main" id="{8EB22B53-6D73-4C9B-AEEC-A8EF0C911876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" name="Freeform 1250">
            <a:extLst>
              <a:ext uri="{FF2B5EF4-FFF2-40B4-BE49-F238E27FC236}">
                <a16:creationId xmlns:a16="http://schemas.microsoft.com/office/drawing/2014/main" id="{7CA7203F-A6F0-4614-AC9F-423BA312CDB2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Freeform 1252">
            <a:extLst>
              <a:ext uri="{FF2B5EF4-FFF2-40B4-BE49-F238E27FC236}">
                <a16:creationId xmlns:a16="http://schemas.microsoft.com/office/drawing/2014/main" id="{BED01743-E3E8-42BE-8FB4-A2218DEA0637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3" name="Freeform 1255">
            <a:extLst>
              <a:ext uri="{FF2B5EF4-FFF2-40B4-BE49-F238E27FC236}">
                <a16:creationId xmlns:a16="http://schemas.microsoft.com/office/drawing/2014/main" id="{88F3D66B-818B-47CD-904E-B84FD4053FBB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Rectangle 1256">
            <a:extLst>
              <a:ext uri="{FF2B5EF4-FFF2-40B4-BE49-F238E27FC236}">
                <a16:creationId xmlns:a16="http://schemas.microsoft.com/office/drawing/2014/main" id="{735E167E-2CA4-4A3F-B0FD-4F6BFE8EB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5" name="Freeform 1258">
            <a:extLst>
              <a:ext uri="{FF2B5EF4-FFF2-40B4-BE49-F238E27FC236}">
                <a16:creationId xmlns:a16="http://schemas.microsoft.com/office/drawing/2014/main" id="{2BC4C95D-5030-44B1-8949-A8DD83B61D39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6" name="Freeform 1266">
            <a:extLst>
              <a:ext uri="{FF2B5EF4-FFF2-40B4-BE49-F238E27FC236}">
                <a16:creationId xmlns:a16="http://schemas.microsoft.com/office/drawing/2014/main" id="{72AEF3BB-3343-480C-A42A-1E21906078BF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7" name="Freeform 1269">
            <a:extLst>
              <a:ext uri="{FF2B5EF4-FFF2-40B4-BE49-F238E27FC236}">
                <a16:creationId xmlns:a16="http://schemas.microsoft.com/office/drawing/2014/main" id="{EF10460F-4220-4F98-A1E1-9CB876BC506D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8" name="Line 1270">
            <a:extLst>
              <a:ext uri="{FF2B5EF4-FFF2-40B4-BE49-F238E27FC236}">
                <a16:creationId xmlns:a16="http://schemas.microsoft.com/office/drawing/2014/main" id="{72E1059C-12B9-4C2F-8CA2-0996FA63A977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9" name="Line 1271">
            <a:extLst>
              <a:ext uri="{FF2B5EF4-FFF2-40B4-BE49-F238E27FC236}">
                <a16:creationId xmlns:a16="http://schemas.microsoft.com/office/drawing/2014/main" id="{0B325156-387C-4609-A2FC-D42AFF8C9AA5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0" name="Rectangle 1272">
            <a:extLst>
              <a:ext uri="{FF2B5EF4-FFF2-40B4-BE49-F238E27FC236}">
                <a16:creationId xmlns:a16="http://schemas.microsoft.com/office/drawing/2014/main" id="{82DBF07C-B398-41E2-9BA0-9013F2411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1" name="Rectangle 1273">
            <a:extLst>
              <a:ext uri="{FF2B5EF4-FFF2-40B4-BE49-F238E27FC236}">
                <a16:creationId xmlns:a16="http://schemas.microsoft.com/office/drawing/2014/main" id="{58A0181A-2BD1-4BF1-92CE-D4ABB3D52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2" name="Line 1274">
            <a:extLst>
              <a:ext uri="{FF2B5EF4-FFF2-40B4-BE49-F238E27FC236}">
                <a16:creationId xmlns:a16="http://schemas.microsoft.com/office/drawing/2014/main" id="{7A54A480-4301-49D6-885D-CAE4D72494CE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3" name="Line 1275">
            <a:extLst>
              <a:ext uri="{FF2B5EF4-FFF2-40B4-BE49-F238E27FC236}">
                <a16:creationId xmlns:a16="http://schemas.microsoft.com/office/drawing/2014/main" id="{8B78F299-036A-4CC6-8436-6184CC58FE4B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4" name="Freeform 1277">
            <a:extLst>
              <a:ext uri="{FF2B5EF4-FFF2-40B4-BE49-F238E27FC236}">
                <a16:creationId xmlns:a16="http://schemas.microsoft.com/office/drawing/2014/main" id="{24CEA5C6-1389-40C4-9A4C-B5554C0BCEC1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5" name="Freeform 1287">
            <a:extLst>
              <a:ext uri="{FF2B5EF4-FFF2-40B4-BE49-F238E27FC236}">
                <a16:creationId xmlns:a16="http://schemas.microsoft.com/office/drawing/2014/main" id="{192633D3-F0DA-4981-B46D-586601516114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6" name="Freeform 1290">
            <a:extLst>
              <a:ext uri="{FF2B5EF4-FFF2-40B4-BE49-F238E27FC236}">
                <a16:creationId xmlns:a16="http://schemas.microsoft.com/office/drawing/2014/main" id="{F6796F0F-EE5E-4EB8-A4F7-736EAB0190AC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7" name="Rectangle 1335">
            <a:extLst>
              <a:ext uri="{FF2B5EF4-FFF2-40B4-BE49-F238E27FC236}">
                <a16:creationId xmlns:a16="http://schemas.microsoft.com/office/drawing/2014/main" id="{50925C4B-D505-49F4-AB37-37134BE8B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8" name="Rectangle 1336">
            <a:extLst>
              <a:ext uri="{FF2B5EF4-FFF2-40B4-BE49-F238E27FC236}">
                <a16:creationId xmlns:a16="http://schemas.microsoft.com/office/drawing/2014/main" id="{744F75F8-4C3A-4A01-A283-B8A8C8551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9" name="Rectangle 1337">
            <a:extLst>
              <a:ext uri="{FF2B5EF4-FFF2-40B4-BE49-F238E27FC236}">
                <a16:creationId xmlns:a16="http://schemas.microsoft.com/office/drawing/2014/main" id="{4D23B560-47AC-441E-8842-1E3B4B8A1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0" name="Rectangle 1340">
            <a:extLst>
              <a:ext uri="{FF2B5EF4-FFF2-40B4-BE49-F238E27FC236}">
                <a16:creationId xmlns:a16="http://schemas.microsoft.com/office/drawing/2014/main" id="{E8C8CBA5-13AB-4330-8B17-0CA3D13FF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1" name="Rectangle 1341">
            <a:extLst>
              <a:ext uri="{FF2B5EF4-FFF2-40B4-BE49-F238E27FC236}">
                <a16:creationId xmlns:a16="http://schemas.microsoft.com/office/drawing/2014/main" id="{873B00C1-A7B0-4825-8997-47C6C8F14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2" name="Rectangle 1342">
            <a:extLst>
              <a:ext uri="{FF2B5EF4-FFF2-40B4-BE49-F238E27FC236}">
                <a16:creationId xmlns:a16="http://schemas.microsoft.com/office/drawing/2014/main" id="{53A6B3EB-B3D8-4C0B-B80F-A74B58645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3" name="Rectangle 1343">
            <a:extLst>
              <a:ext uri="{FF2B5EF4-FFF2-40B4-BE49-F238E27FC236}">
                <a16:creationId xmlns:a16="http://schemas.microsoft.com/office/drawing/2014/main" id="{6129E660-9B12-461F-90BB-784AA6DAE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4" name="Rectangle 1344">
            <a:extLst>
              <a:ext uri="{FF2B5EF4-FFF2-40B4-BE49-F238E27FC236}">
                <a16:creationId xmlns:a16="http://schemas.microsoft.com/office/drawing/2014/main" id="{5E93B18E-ED34-4E87-84A3-535A42D11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4D715E0-B20D-47B8-9884-1A028E529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11651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2016831" y="1189790"/>
            <a:ext cx="9295741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rgbClr val="021F4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2033564" y="3000005"/>
            <a:ext cx="9279009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926433" y="4663925"/>
            <a:ext cx="3761560" cy="1428714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7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700586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8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01204" y="4657243"/>
            <a:ext cx="2267837" cy="1749576"/>
          </a:xfrm>
          <a:solidFill>
            <a:srgbClr val="FFFFFF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3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284397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9" name="Rectangle 1028">
            <a:extLst>
              <a:ext uri="{FF2B5EF4-FFF2-40B4-BE49-F238E27FC236}">
                <a16:creationId xmlns:a16="http://schemas.microsoft.com/office/drawing/2014/main" id="{0123381B-DA92-4613-88D9-1C6E4DBABB0D}"/>
              </a:ext>
            </a:extLst>
          </p:cNvPr>
          <p:cNvSpPr>
            <a:spLocks noGrp="1" noChangeArrowheads="1"/>
          </p:cNvSpPr>
          <p:nvPr>
            <p:ph type="dt" sz="half" idx="20"/>
          </p:nvPr>
        </p:nvSpPr>
        <p:spPr>
          <a:xfrm>
            <a:off x="7926917" y="6107114"/>
            <a:ext cx="3748616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67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86">
            <a:extLst>
              <a:ext uri="{FF2B5EF4-FFF2-40B4-BE49-F238E27FC236}">
                <a16:creationId xmlns:a16="http://schemas.microsoft.com/office/drawing/2014/main" id="{DC554643-BA8C-4985-8D70-AFBADE6FC6C9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" name="Line 1087">
            <a:extLst>
              <a:ext uri="{FF2B5EF4-FFF2-40B4-BE49-F238E27FC236}">
                <a16:creationId xmlns:a16="http://schemas.microsoft.com/office/drawing/2014/main" id="{6F5173EE-0A34-4691-8BC3-83A74137B659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6" name="Rectangle 1088">
            <a:extLst>
              <a:ext uri="{FF2B5EF4-FFF2-40B4-BE49-F238E27FC236}">
                <a16:creationId xmlns:a16="http://schemas.microsoft.com/office/drawing/2014/main" id="{A66FD478-ED4D-455B-A739-1F634ADBB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7" name="Rectangle 1089">
            <a:extLst>
              <a:ext uri="{FF2B5EF4-FFF2-40B4-BE49-F238E27FC236}">
                <a16:creationId xmlns:a16="http://schemas.microsoft.com/office/drawing/2014/main" id="{FE31537E-B642-4FF6-91C3-8357FB24A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8" name="Freeform 1098">
            <a:extLst>
              <a:ext uri="{FF2B5EF4-FFF2-40B4-BE49-F238E27FC236}">
                <a16:creationId xmlns:a16="http://schemas.microsoft.com/office/drawing/2014/main" id="{E65D4FFF-4275-4F78-A69E-B2D1155D399E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9" name="Freeform 1115">
            <a:extLst>
              <a:ext uri="{FF2B5EF4-FFF2-40B4-BE49-F238E27FC236}">
                <a16:creationId xmlns:a16="http://schemas.microsoft.com/office/drawing/2014/main" id="{3FE9C19E-462D-48B3-940E-73208AF4ADB5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" name="Freeform 1120">
            <a:extLst>
              <a:ext uri="{FF2B5EF4-FFF2-40B4-BE49-F238E27FC236}">
                <a16:creationId xmlns:a16="http://schemas.microsoft.com/office/drawing/2014/main" id="{C6F6AF84-A88E-4C70-B377-D4A61BA2BE07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" name="Freeform 1134">
            <a:extLst>
              <a:ext uri="{FF2B5EF4-FFF2-40B4-BE49-F238E27FC236}">
                <a16:creationId xmlns:a16="http://schemas.microsoft.com/office/drawing/2014/main" id="{491B6FA3-983A-4E9D-9DFC-7C557DC6BDC0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" name="Freeform 1141">
            <a:extLst>
              <a:ext uri="{FF2B5EF4-FFF2-40B4-BE49-F238E27FC236}">
                <a16:creationId xmlns:a16="http://schemas.microsoft.com/office/drawing/2014/main" id="{4614ACCA-78E4-41BE-BC1E-5B13AE62784B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3" name="Freeform 1148">
            <a:extLst>
              <a:ext uri="{FF2B5EF4-FFF2-40B4-BE49-F238E27FC236}">
                <a16:creationId xmlns:a16="http://schemas.microsoft.com/office/drawing/2014/main" id="{2E8E5C50-EBA1-43D3-85AC-FDFD24CDEE6F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50">
            <a:extLst>
              <a:ext uri="{FF2B5EF4-FFF2-40B4-BE49-F238E27FC236}">
                <a16:creationId xmlns:a16="http://schemas.microsoft.com/office/drawing/2014/main" id="{A1B7A387-E6DC-4AD3-8AC8-FF9F9284C7A7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52">
            <a:extLst>
              <a:ext uri="{FF2B5EF4-FFF2-40B4-BE49-F238E27FC236}">
                <a16:creationId xmlns:a16="http://schemas.microsoft.com/office/drawing/2014/main" id="{AD2C2637-A392-40EF-92BA-EDB87CB5B90E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54">
            <a:extLst>
              <a:ext uri="{FF2B5EF4-FFF2-40B4-BE49-F238E27FC236}">
                <a16:creationId xmlns:a16="http://schemas.microsoft.com/office/drawing/2014/main" id="{3838F6C9-6740-4D2B-8D13-DB8D22124B5F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56">
            <a:extLst>
              <a:ext uri="{FF2B5EF4-FFF2-40B4-BE49-F238E27FC236}">
                <a16:creationId xmlns:a16="http://schemas.microsoft.com/office/drawing/2014/main" id="{0798DDD2-55D4-4C33-8156-495859CFB8B2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63">
            <a:extLst>
              <a:ext uri="{FF2B5EF4-FFF2-40B4-BE49-F238E27FC236}">
                <a16:creationId xmlns:a16="http://schemas.microsoft.com/office/drawing/2014/main" id="{41CD370E-E5E5-4650-A6A5-486FCDA642D5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72">
            <a:extLst>
              <a:ext uri="{FF2B5EF4-FFF2-40B4-BE49-F238E27FC236}">
                <a16:creationId xmlns:a16="http://schemas.microsoft.com/office/drawing/2014/main" id="{2AE12BCB-EC4F-43F7-A20C-C0BACA538086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77">
            <a:extLst>
              <a:ext uri="{FF2B5EF4-FFF2-40B4-BE49-F238E27FC236}">
                <a16:creationId xmlns:a16="http://schemas.microsoft.com/office/drawing/2014/main" id="{A1100538-A5AE-482F-902B-6AAE0FCA9D2D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80">
            <a:extLst>
              <a:ext uri="{FF2B5EF4-FFF2-40B4-BE49-F238E27FC236}">
                <a16:creationId xmlns:a16="http://schemas.microsoft.com/office/drawing/2014/main" id="{7DCB880A-BE66-49F3-9F10-D0FDF13ADDAA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Line 1187">
            <a:extLst>
              <a:ext uri="{FF2B5EF4-FFF2-40B4-BE49-F238E27FC236}">
                <a16:creationId xmlns:a16="http://schemas.microsoft.com/office/drawing/2014/main" id="{FF0FB98F-9E1A-4272-BC76-6168D4E425F4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Line 1188">
            <a:extLst>
              <a:ext uri="{FF2B5EF4-FFF2-40B4-BE49-F238E27FC236}">
                <a16:creationId xmlns:a16="http://schemas.microsoft.com/office/drawing/2014/main" id="{400F6A18-5A6E-4E12-8932-178ABC84B059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Freeform 1208">
            <a:extLst>
              <a:ext uri="{FF2B5EF4-FFF2-40B4-BE49-F238E27FC236}">
                <a16:creationId xmlns:a16="http://schemas.microsoft.com/office/drawing/2014/main" id="{2A84EA32-9B6D-46CC-97EA-A5C4F0CD3A95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Freeform 1210">
            <a:extLst>
              <a:ext uri="{FF2B5EF4-FFF2-40B4-BE49-F238E27FC236}">
                <a16:creationId xmlns:a16="http://schemas.microsoft.com/office/drawing/2014/main" id="{6F0663E7-8EE4-40DB-8A78-854287D7BBE4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Freeform 1214">
            <a:extLst>
              <a:ext uri="{FF2B5EF4-FFF2-40B4-BE49-F238E27FC236}">
                <a16:creationId xmlns:a16="http://schemas.microsoft.com/office/drawing/2014/main" id="{4E5DDAA2-05C3-4D39-9BC2-99375CE6F27E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Rectangle 1215">
            <a:extLst>
              <a:ext uri="{FF2B5EF4-FFF2-40B4-BE49-F238E27FC236}">
                <a16:creationId xmlns:a16="http://schemas.microsoft.com/office/drawing/2014/main" id="{B0B8DA46-E227-4784-8588-67984F749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28" name="Freeform 1217">
            <a:extLst>
              <a:ext uri="{FF2B5EF4-FFF2-40B4-BE49-F238E27FC236}">
                <a16:creationId xmlns:a16="http://schemas.microsoft.com/office/drawing/2014/main" id="{CC9A4F37-7216-4892-B45E-8C9D51D5CB8B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Freeform 1219">
            <a:extLst>
              <a:ext uri="{FF2B5EF4-FFF2-40B4-BE49-F238E27FC236}">
                <a16:creationId xmlns:a16="http://schemas.microsoft.com/office/drawing/2014/main" id="{9279E8F1-09B5-4EB7-9E76-8F229FA46124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0" name="Freeform 1221">
            <a:extLst>
              <a:ext uri="{FF2B5EF4-FFF2-40B4-BE49-F238E27FC236}">
                <a16:creationId xmlns:a16="http://schemas.microsoft.com/office/drawing/2014/main" id="{0BF5CAE6-5979-4ED9-99CF-F0A0DAA8A7F6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Freeform 1234">
            <a:extLst>
              <a:ext uri="{FF2B5EF4-FFF2-40B4-BE49-F238E27FC236}">
                <a16:creationId xmlns:a16="http://schemas.microsoft.com/office/drawing/2014/main" id="{DD4E315B-17DC-4005-B337-8F737E6523E3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2" name="Line 1237">
            <a:extLst>
              <a:ext uri="{FF2B5EF4-FFF2-40B4-BE49-F238E27FC236}">
                <a16:creationId xmlns:a16="http://schemas.microsoft.com/office/drawing/2014/main" id="{090824E1-E14F-4F2D-80C9-21E2F9BBACC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3" name="Line 1238">
            <a:extLst>
              <a:ext uri="{FF2B5EF4-FFF2-40B4-BE49-F238E27FC236}">
                <a16:creationId xmlns:a16="http://schemas.microsoft.com/office/drawing/2014/main" id="{ED1EA25F-0284-42BD-933B-F4F1F2447A1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Freeform 1240">
            <a:extLst>
              <a:ext uri="{FF2B5EF4-FFF2-40B4-BE49-F238E27FC236}">
                <a16:creationId xmlns:a16="http://schemas.microsoft.com/office/drawing/2014/main" id="{14FEF370-D437-49AF-8E55-FB38B5DCEDD4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Freeform 1243">
            <a:extLst>
              <a:ext uri="{FF2B5EF4-FFF2-40B4-BE49-F238E27FC236}">
                <a16:creationId xmlns:a16="http://schemas.microsoft.com/office/drawing/2014/main" id="{BCEAE5A1-5DB9-4004-91E8-2B43443DB89F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Freeform 1246">
            <a:extLst>
              <a:ext uri="{FF2B5EF4-FFF2-40B4-BE49-F238E27FC236}">
                <a16:creationId xmlns:a16="http://schemas.microsoft.com/office/drawing/2014/main" id="{2BD8E146-01FC-427E-8AF6-83A84DF96B0D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Freeform 1250">
            <a:extLst>
              <a:ext uri="{FF2B5EF4-FFF2-40B4-BE49-F238E27FC236}">
                <a16:creationId xmlns:a16="http://schemas.microsoft.com/office/drawing/2014/main" id="{F88D1FBA-08E7-438E-BE59-C327F982D777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Freeform 1252">
            <a:extLst>
              <a:ext uri="{FF2B5EF4-FFF2-40B4-BE49-F238E27FC236}">
                <a16:creationId xmlns:a16="http://schemas.microsoft.com/office/drawing/2014/main" id="{8DB3D67D-22CF-4880-96E1-C0271050C94A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55">
            <a:extLst>
              <a:ext uri="{FF2B5EF4-FFF2-40B4-BE49-F238E27FC236}">
                <a16:creationId xmlns:a16="http://schemas.microsoft.com/office/drawing/2014/main" id="{01632475-77B0-4FC1-B24C-3C0E130A403E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Rectangle 1256">
            <a:extLst>
              <a:ext uri="{FF2B5EF4-FFF2-40B4-BE49-F238E27FC236}">
                <a16:creationId xmlns:a16="http://schemas.microsoft.com/office/drawing/2014/main" id="{A3D4567E-867C-462C-A79A-F1F330CAD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1" name="Freeform 1258">
            <a:extLst>
              <a:ext uri="{FF2B5EF4-FFF2-40B4-BE49-F238E27FC236}">
                <a16:creationId xmlns:a16="http://schemas.microsoft.com/office/drawing/2014/main" id="{0CBE6382-33D0-40A4-84BB-23B1619E8053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Freeform 1266">
            <a:extLst>
              <a:ext uri="{FF2B5EF4-FFF2-40B4-BE49-F238E27FC236}">
                <a16:creationId xmlns:a16="http://schemas.microsoft.com/office/drawing/2014/main" id="{7ED9AFA8-0FB4-4ABE-BC43-B21692B8D281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3" name="Freeform 1269">
            <a:extLst>
              <a:ext uri="{FF2B5EF4-FFF2-40B4-BE49-F238E27FC236}">
                <a16:creationId xmlns:a16="http://schemas.microsoft.com/office/drawing/2014/main" id="{3752641E-99F5-4609-AD1E-4C853676C164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Line 1270">
            <a:extLst>
              <a:ext uri="{FF2B5EF4-FFF2-40B4-BE49-F238E27FC236}">
                <a16:creationId xmlns:a16="http://schemas.microsoft.com/office/drawing/2014/main" id="{40F6D7C3-B4CF-4A0B-BAEC-AF33E4D6E4C9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5" name="Line 1271">
            <a:extLst>
              <a:ext uri="{FF2B5EF4-FFF2-40B4-BE49-F238E27FC236}">
                <a16:creationId xmlns:a16="http://schemas.microsoft.com/office/drawing/2014/main" id="{93BFD760-73C7-4CFB-A97D-4D360D746C0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6" name="Rectangle 1272">
            <a:extLst>
              <a:ext uri="{FF2B5EF4-FFF2-40B4-BE49-F238E27FC236}">
                <a16:creationId xmlns:a16="http://schemas.microsoft.com/office/drawing/2014/main" id="{80FE650A-1739-4049-90AA-B0DA8964C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7" name="Rectangle 1273">
            <a:extLst>
              <a:ext uri="{FF2B5EF4-FFF2-40B4-BE49-F238E27FC236}">
                <a16:creationId xmlns:a16="http://schemas.microsoft.com/office/drawing/2014/main" id="{1ADF06E8-7789-403B-A04B-A7D38ABCF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8" name="Line 1274">
            <a:extLst>
              <a:ext uri="{FF2B5EF4-FFF2-40B4-BE49-F238E27FC236}">
                <a16:creationId xmlns:a16="http://schemas.microsoft.com/office/drawing/2014/main" id="{95FA92E0-375C-4349-BD7D-C549D74E485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9" name="Line 1275">
            <a:extLst>
              <a:ext uri="{FF2B5EF4-FFF2-40B4-BE49-F238E27FC236}">
                <a16:creationId xmlns:a16="http://schemas.microsoft.com/office/drawing/2014/main" id="{D2AC8E66-792C-46BA-A0BD-E919966F4E47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0" name="Freeform 1277">
            <a:extLst>
              <a:ext uri="{FF2B5EF4-FFF2-40B4-BE49-F238E27FC236}">
                <a16:creationId xmlns:a16="http://schemas.microsoft.com/office/drawing/2014/main" id="{34812F92-53E2-4096-8319-AE1E43B6BAE2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1" name="Freeform 1287">
            <a:extLst>
              <a:ext uri="{FF2B5EF4-FFF2-40B4-BE49-F238E27FC236}">
                <a16:creationId xmlns:a16="http://schemas.microsoft.com/office/drawing/2014/main" id="{278C970F-1CA5-4FF8-A2C2-F70EFDDB70AC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2" name="Freeform 1290">
            <a:extLst>
              <a:ext uri="{FF2B5EF4-FFF2-40B4-BE49-F238E27FC236}">
                <a16:creationId xmlns:a16="http://schemas.microsoft.com/office/drawing/2014/main" id="{E8569846-3099-4EDB-A715-2000D3D463D6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3" name="Rectangle 1335">
            <a:extLst>
              <a:ext uri="{FF2B5EF4-FFF2-40B4-BE49-F238E27FC236}">
                <a16:creationId xmlns:a16="http://schemas.microsoft.com/office/drawing/2014/main" id="{82F2E316-E515-4F29-B8B0-C08FD9D84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4" name="Rectangle 1336">
            <a:extLst>
              <a:ext uri="{FF2B5EF4-FFF2-40B4-BE49-F238E27FC236}">
                <a16:creationId xmlns:a16="http://schemas.microsoft.com/office/drawing/2014/main" id="{3D7353F0-4B46-46D0-830A-206E4797D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5" name="Rectangle 1337">
            <a:extLst>
              <a:ext uri="{FF2B5EF4-FFF2-40B4-BE49-F238E27FC236}">
                <a16:creationId xmlns:a16="http://schemas.microsoft.com/office/drawing/2014/main" id="{FAE7ADBF-FB3B-459D-96D8-6215D9C5D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6" name="Rectangle 1340">
            <a:extLst>
              <a:ext uri="{FF2B5EF4-FFF2-40B4-BE49-F238E27FC236}">
                <a16:creationId xmlns:a16="http://schemas.microsoft.com/office/drawing/2014/main" id="{182E74BA-FD4C-4395-913E-61F8A7971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7" name="Rectangle 1341">
            <a:extLst>
              <a:ext uri="{FF2B5EF4-FFF2-40B4-BE49-F238E27FC236}">
                <a16:creationId xmlns:a16="http://schemas.microsoft.com/office/drawing/2014/main" id="{5A42463D-026B-4332-820B-03D95DB4D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8" name="Rectangle 1342">
            <a:extLst>
              <a:ext uri="{FF2B5EF4-FFF2-40B4-BE49-F238E27FC236}">
                <a16:creationId xmlns:a16="http://schemas.microsoft.com/office/drawing/2014/main" id="{91C2E644-125D-40B6-8415-E95259EBC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9" name="Rectangle 1343">
            <a:extLst>
              <a:ext uri="{FF2B5EF4-FFF2-40B4-BE49-F238E27FC236}">
                <a16:creationId xmlns:a16="http://schemas.microsoft.com/office/drawing/2014/main" id="{704A1C65-F1DE-4237-9D34-D99FD4B49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0" name="Rectangle 1344">
            <a:extLst>
              <a:ext uri="{FF2B5EF4-FFF2-40B4-BE49-F238E27FC236}">
                <a16:creationId xmlns:a16="http://schemas.microsoft.com/office/drawing/2014/main" id="{D1DCA494-DD80-47F8-8A45-6ABEBC922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1" name="Rectangle 69">
            <a:extLst>
              <a:ext uri="{FF2B5EF4-FFF2-40B4-BE49-F238E27FC236}">
                <a16:creationId xmlns:a16="http://schemas.microsoft.com/office/drawing/2014/main" id="{1051FEF5-8EA5-4EBA-BB6B-2E8B71A90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28926"/>
            <a:ext cx="12192000" cy="176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154547" y="1306550"/>
            <a:ext cx="9728968" cy="1450437"/>
          </a:xfrm>
        </p:spPr>
        <p:txBody>
          <a:bodyPr/>
          <a:lstStyle>
            <a:lvl1pPr>
              <a:defRPr sz="3800" b="1" cap="none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134806" y="3074089"/>
            <a:ext cx="9771695" cy="239749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9980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1" y="288637"/>
            <a:ext cx="11377423" cy="461819"/>
          </a:xfrm>
        </p:spPr>
        <p:txBody>
          <a:bodyPr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3"/>
          </p:nvPr>
        </p:nvSpPr>
        <p:spPr>
          <a:xfrm>
            <a:off x="466373" y="968964"/>
            <a:ext cx="11372849" cy="51951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pPr lvl="0"/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6829A-DEBF-4938-85AF-93621C32C3F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B6AFF777-255D-4E39-80A0-50CECA3A10B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86309-F381-4D21-ACC8-EDFEA39A6FB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222642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8D83013-B170-4672-AABD-C6E6CFABDEF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0" y="1"/>
            <a:ext cx="12192000" cy="4479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9" name="Line 1086">
            <a:extLst>
              <a:ext uri="{FF2B5EF4-FFF2-40B4-BE49-F238E27FC236}">
                <a16:creationId xmlns:a16="http://schemas.microsoft.com/office/drawing/2014/main" id="{0BBAFCCC-D48E-4EFC-BF88-E32E80FFC06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0" name="Line 1087">
            <a:extLst>
              <a:ext uri="{FF2B5EF4-FFF2-40B4-BE49-F238E27FC236}">
                <a16:creationId xmlns:a16="http://schemas.microsoft.com/office/drawing/2014/main" id="{154FC206-7F8C-44C1-9DF1-A9F98BAA1F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" name="Rectangle 1088">
            <a:extLst>
              <a:ext uri="{FF2B5EF4-FFF2-40B4-BE49-F238E27FC236}">
                <a16:creationId xmlns:a16="http://schemas.microsoft.com/office/drawing/2014/main" id="{292B5A14-1E3D-4A44-A2C1-CE27448C8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2" name="Rectangle 1089">
            <a:extLst>
              <a:ext uri="{FF2B5EF4-FFF2-40B4-BE49-F238E27FC236}">
                <a16:creationId xmlns:a16="http://schemas.microsoft.com/office/drawing/2014/main" id="{C1B3ACB0-C2CC-45AF-A849-A91B78151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3" name="Freeform 1098">
            <a:extLst>
              <a:ext uri="{FF2B5EF4-FFF2-40B4-BE49-F238E27FC236}">
                <a16:creationId xmlns:a16="http://schemas.microsoft.com/office/drawing/2014/main" id="{521CE617-4873-4A97-9B20-CE38C803ECED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15">
            <a:extLst>
              <a:ext uri="{FF2B5EF4-FFF2-40B4-BE49-F238E27FC236}">
                <a16:creationId xmlns:a16="http://schemas.microsoft.com/office/drawing/2014/main" id="{FF5C3624-1EAB-4D15-BF05-08385286BF96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20">
            <a:extLst>
              <a:ext uri="{FF2B5EF4-FFF2-40B4-BE49-F238E27FC236}">
                <a16:creationId xmlns:a16="http://schemas.microsoft.com/office/drawing/2014/main" id="{3CA2C94B-20FF-4CB3-8710-7A565B608E3B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34">
            <a:extLst>
              <a:ext uri="{FF2B5EF4-FFF2-40B4-BE49-F238E27FC236}">
                <a16:creationId xmlns:a16="http://schemas.microsoft.com/office/drawing/2014/main" id="{DFB46200-DB69-49FD-A49E-4BE9AA6944CA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41">
            <a:extLst>
              <a:ext uri="{FF2B5EF4-FFF2-40B4-BE49-F238E27FC236}">
                <a16:creationId xmlns:a16="http://schemas.microsoft.com/office/drawing/2014/main" id="{DDF5872F-5E4A-4B42-B0EF-0F14C8B2FB11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48">
            <a:extLst>
              <a:ext uri="{FF2B5EF4-FFF2-40B4-BE49-F238E27FC236}">
                <a16:creationId xmlns:a16="http://schemas.microsoft.com/office/drawing/2014/main" id="{A185C352-7E19-4A75-B5BA-6288B76122ED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50">
            <a:extLst>
              <a:ext uri="{FF2B5EF4-FFF2-40B4-BE49-F238E27FC236}">
                <a16:creationId xmlns:a16="http://schemas.microsoft.com/office/drawing/2014/main" id="{F23F39A3-DF48-46F2-AB91-86D86F13DCB1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52">
            <a:extLst>
              <a:ext uri="{FF2B5EF4-FFF2-40B4-BE49-F238E27FC236}">
                <a16:creationId xmlns:a16="http://schemas.microsoft.com/office/drawing/2014/main" id="{CC4435C1-29F4-470E-A46E-85C9BBAA3DAF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54">
            <a:extLst>
              <a:ext uri="{FF2B5EF4-FFF2-40B4-BE49-F238E27FC236}">
                <a16:creationId xmlns:a16="http://schemas.microsoft.com/office/drawing/2014/main" id="{2529E85E-A04F-4153-8BB7-297B886E0477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Freeform 1156">
            <a:extLst>
              <a:ext uri="{FF2B5EF4-FFF2-40B4-BE49-F238E27FC236}">
                <a16:creationId xmlns:a16="http://schemas.microsoft.com/office/drawing/2014/main" id="{20AA3D51-5264-4689-99F8-3BD1172E5B45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Freeform 1163">
            <a:extLst>
              <a:ext uri="{FF2B5EF4-FFF2-40B4-BE49-F238E27FC236}">
                <a16:creationId xmlns:a16="http://schemas.microsoft.com/office/drawing/2014/main" id="{A3CB52B3-090B-4B1C-AF59-8A6397BA74B8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Freeform 1172">
            <a:extLst>
              <a:ext uri="{FF2B5EF4-FFF2-40B4-BE49-F238E27FC236}">
                <a16:creationId xmlns:a16="http://schemas.microsoft.com/office/drawing/2014/main" id="{4574383F-E69E-423B-A3DB-528C17260BB3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Freeform 1177">
            <a:extLst>
              <a:ext uri="{FF2B5EF4-FFF2-40B4-BE49-F238E27FC236}">
                <a16:creationId xmlns:a16="http://schemas.microsoft.com/office/drawing/2014/main" id="{B85A9F78-7114-41A0-A514-AB8C1345C4A3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Freeform 1180">
            <a:extLst>
              <a:ext uri="{FF2B5EF4-FFF2-40B4-BE49-F238E27FC236}">
                <a16:creationId xmlns:a16="http://schemas.microsoft.com/office/drawing/2014/main" id="{7EC9C044-8154-47F5-ACCC-E262E9957FD6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Line 1187">
            <a:extLst>
              <a:ext uri="{FF2B5EF4-FFF2-40B4-BE49-F238E27FC236}">
                <a16:creationId xmlns:a16="http://schemas.microsoft.com/office/drawing/2014/main" id="{D651536E-881F-45C4-9C39-B18533BE6D9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8" name="Line 1188">
            <a:extLst>
              <a:ext uri="{FF2B5EF4-FFF2-40B4-BE49-F238E27FC236}">
                <a16:creationId xmlns:a16="http://schemas.microsoft.com/office/drawing/2014/main" id="{8A54CC14-2759-49AC-AB9C-4F63D2D4F6F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Freeform 1208">
            <a:extLst>
              <a:ext uri="{FF2B5EF4-FFF2-40B4-BE49-F238E27FC236}">
                <a16:creationId xmlns:a16="http://schemas.microsoft.com/office/drawing/2014/main" id="{9515E2A2-6566-4035-8A0D-C1EFE89B4EAC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0" name="Freeform 1210">
            <a:extLst>
              <a:ext uri="{FF2B5EF4-FFF2-40B4-BE49-F238E27FC236}">
                <a16:creationId xmlns:a16="http://schemas.microsoft.com/office/drawing/2014/main" id="{C08F3E8A-BBB0-4132-A4E4-B50F5678C8FC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Freeform 1214">
            <a:extLst>
              <a:ext uri="{FF2B5EF4-FFF2-40B4-BE49-F238E27FC236}">
                <a16:creationId xmlns:a16="http://schemas.microsoft.com/office/drawing/2014/main" id="{E60B0F1F-C41D-432D-92CB-466BCFD11F25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2" name="Rectangle 1215">
            <a:extLst>
              <a:ext uri="{FF2B5EF4-FFF2-40B4-BE49-F238E27FC236}">
                <a16:creationId xmlns:a16="http://schemas.microsoft.com/office/drawing/2014/main" id="{64F59EFE-2414-4824-95D4-718CBAF22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33" name="Freeform 1217">
            <a:extLst>
              <a:ext uri="{FF2B5EF4-FFF2-40B4-BE49-F238E27FC236}">
                <a16:creationId xmlns:a16="http://schemas.microsoft.com/office/drawing/2014/main" id="{9424D816-2857-48C1-B94D-F276F8716EF4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Freeform 1219">
            <a:extLst>
              <a:ext uri="{FF2B5EF4-FFF2-40B4-BE49-F238E27FC236}">
                <a16:creationId xmlns:a16="http://schemas.microsoft.com/office/drawing/2014/main" id="{7B6A9479-C7C7-43DB-B6CF-5440788D7DF8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Freeform 1221">
            <a:extLst>
              <a:ext uri="{FF2B5EF4-FFF2-40B4-BE49-F238E27FC236}">
                <a16:creationId xmlns:a16="http://schemas.microsoft.com/office/drawing/2014/main" id="{C9121D18-D729-4D63-91F1-487717F765CD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Freeform 1234">
            <a:extLst>
              <a:ext uri="{FF2B5EF4-FFF2-40B4-BE49-F238E27FC236}">
                <a16:creationId xmlns:a16="http://schemas.microsoft.com/office/drawing/2014/main" id="{0F40886C-E53C-4D13-B216-FAEFFC43214D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Line 1237">
            <a:extLst>
              <a:ext uri="{FF2B5EF4-FFF2-40B4-BE49-F238E27FC236}">
                <a16:creationId xmlns:a16="http://schemas.microsoft.com/office/drawing/2014/main" id="{70DE2111-79B1-46B4-A5E9-591C627ADF7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Line 1238">
            <a:extLst>
              <a:ext uri="{FF2B5EF4-FFF2-40B4-BE49-F238E27FC236}">
                <a16:creationId xmlns:a16="http://schemas.microsoft.com/office/drawing/2014/main" id="{235EFDA8-AFFA-4CE6-B3A1-8A99548CB942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40">
            <a:extLst>
              <a:ext uri="{FF2B5EF4-FFF2-40B4-BE49-F238E27FC236}">
                <a16:creationId xmlns:a16="http://schemas.microsoft.com/office/drawing/2014/main" id="{C672F66B-AB09-4947-8D3E-395C23558518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Freeform 1243">
            <a:extLst>
              <a:ext uri="{FF2B5EF4-FFF2-40B4-BE49-F238E27FC236}">
                <a16:creationId xmlns:a16="http://schemas.microsoft.com/office/drawing/2014/main" id="{DA63BF31-2382-4B78-A1A3-F11038B30AB4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" name="Freeform 1246">
            <a:extLst>
              <a:ext uri="{FF2B5EF4-FFF2-40B4-BE49-F238E27FC236}">
                <a16:creationId xmlns:a16="http://schemas.microsoft.com/office/drawing/2014/main" id="{10961DFF-9E77-40CB-82A7-CA4782689A0A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Freeform 1250">
            <a:extLst>
              <a:ext uri="{FF2B5EF4-FFF2-40B4-BE49-F238E27FC236}">
                <a16:creationId xmlns:a16="http://schemas.microsoft.com/office/drawing/2014/main" id="{1BE38246-E199-4B88-BCE4-901DFE5ABEFA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3" name="Freeform 1252">
            <a:extLst>
              <a:ext uri="{FF2B5EF4-FFF2-40B4-BE49-F238E27FC236}">
                <a16:creationId xmlns:a16="http://schemas.microsoft.com/office/drawing/2014/main" id="{8190F65E-7F45-469D-82E1-93E98C3D6538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Freeform 1255">
            <a:extLst>
              <a:ext uri="{FF2B5EF4-FFF2-40B4-BE49-F238E27FC236}">
                <a16:creationId xmlns:a16="http://schemas.microsoft.com/office/drawing/2014/main" id="{4B0FC9B5-E8F4-4311-99BB-70642E4A4C67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5" name="Rectangle 1256">
            <a:extLst>
              <a:ext uri="{FF2B5EF4-FFF2-40B4-BE49-F238E27FC236}">
                <a16:creationId xmlns:a16="http://schemas.microsoft.com/office/drawing/2014/main" id="{D7618BD1-1673-4806-A270-CDFACC9BA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6" name="Freeform 1258">
            <a:extLst>
              <a:ext uri="{FF2B5EF4-FFF2-40B4-BE49-F238E27FC236}">
                <a16:creationId xmlns:a16="http://schemas.microsoft.com/office/drawing/2014/main" id="{8D9206B1-7B58-4FF7-8144-ECBDFBF90417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7" name="Freeform 1266">
            <a:extLst>
              <a:ext uri="{FF2B5EF4-FFF2-40B4-BE49-F238E27FC236}">
                <a16:creationId xmlns:a16="http://schemas.microsoft.com/office/drawing/2014/main" id="{EFDB4535-30AB-4BCA-AEAC-3031A654BC29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8" name="Freeform 1269">
            <a:extLst>
              <a:ext uri="{FF2B5EF4-FFF2-40B4-BE49-F238E27FC236}">
                <a16:creationId xmlns:a16="http://schemas.microsoft.com/office/drawing/2014/main" id="{51A8AF38-0E63-46D2-BA2D-191026A2092B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9" name="Line 1270">
            <a:extLst>
              <a:ext uri="{FF2B5EF4-FFF2-40B4-BE49-F238E27FC236}">
                <a16:creationId xmlns:a16="http://schemas.microsoft.com/office/drawing/2014/main" id="{BA6BAEEF-376D-46E4-9E10-87F99D77EE57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0" name="Line 1271">
            <a:extLst>
              <a:ext uri="{FF2B5EF4-FFF2-40B4-BE49-F238E27FC236}">
                <a16:creationId xmlns:a16="http://schemas.microsoft.com/office/drawing/2014/main" id="{FDC02D85-24C5-43DC-B04F-15C7F7A6D609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1" name="Rectangle 1272">
            <a:extLst>
              <a:ext uri="{FF2B5EF4-FFF2-40B4-BE49-F238E27FC236}">
                <a16:creationId xmlns:a16="http://schemas.microsoft.com/office/drawing/2014/main" id="{1BEE970D-EAD5-4C5A-939C-D4C5EE15F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2" name="Rectangle 1273">
            <a:extLst>
              <a:ext uri="{FF2B5EF4-FFF2-40B4-BE49-F238E27FC236}">
                <a16:creationId xmlns:a16="http://schemas.microsoft.com/office/drawing/2014/main" id="{41213733-4102-4FF4-AF23-89BB46B64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3" name="Line 1274">
            <a:extLst>
              <a:ext uri="{FF2B5EF4-FFF2-40B4-BE49-F238E27FC236}">
                <a16:creationId xmlns:a16="http://schemas.microsoft.com/office/drawing/2014/main" id="{0EA25D99-ACF7-4460-A259-73D64E418DA2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4" name="Line 1275">
            <a:extLst>
              <a:ext uri="{FF2B5EF4-FFF2-40B4-BE49-F238E27FC236}">
                <a16:creationId xmlns:a16="http://schemas.microsoft.com/office/drawing/2014/main" id="{79326118-631B-45DD-823F-4E789D25733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5" name="Freeform 1277">
            <a:extLst>
              <a:ext uri="{FF2B5EF4-FFF2-40B4-BE49-F238E27FC236}">
                <a16:creationId xmlns:a16="http://schemas.microsoft.com/office/drawing/2014/main" id="{468DB472-2AD1-4A33-B98B-120AB85262C0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6" name="Freeform 1287">
            <a:extLst>
              <a:ext uri="{FF2B5EF4-FFF2-40B4-BE49-F238E27FC236}">
                <a16:creationId xmlns:a16="http://schemas.microsoft.com/office/drawing/2014/main" id="{28D24FF0-2709-4C13-8E4E-AA873CB2EE66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7" name="Freeform 1290">
            <a:extLst>
              <a:ext uri="{FF2B5EF4-FFF2-40B4-BE49-F238E27FC236}">
                <a16:creationId xmlns:a16="http://schemas.microsoft.com/office/drawing/2014/main" id="{3223A991-6147-4B08-9BD1-CCFFD58E0024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8" name="Rectangle 1335">
            <a:extLst>
              <a:ext uri="{FF2B5EF4-FFF2-40B4-BE49-F238E27FC236}">
                <a16:creationId xmlns:a16="http://schemas.microsoft.com/office/drawing/2014/main" id="{9010F443-6658-414C-8993-91D99884E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9" name="Rectangle 1336">
            <a:extLst>
              <a:ext uri="{FF2B5EF4-FFF2-40B4-BE49-F238E27FC236}">
                <a16:creationId xmlns:a16="http://schemas.microsoft.com/office/drawing/2014/main" id="{4E835D0D-3365-4FE6-A3C9-E5C1C1600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0" name="Rectangle 1337">
            <a:extLst>
              <a:ext uri="{FF2B5EF4-FFF2-40B4-BE49-F238E27FC236}">
                <a16:creationId xmlns:a16="http://schemas.microsoft.com/office/drawing/2014/main" id="{606A6C67-1842-4F87-B54B-D7281A87A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1" name="Rectangle 1340">
            <a:extLst>
              <a:ext uri="{FF2B5EF4-FFF2-40B4-BE49-F238E27FC236}">
                <a16:creationId xmlns:a16="http://schemas.microsoft.com/office/drawing/2014/main" id="{AA519802-5366-4EA4-884F-A322B8FFA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2" name="Rectangle 1341">
            <a:extLst>
              <a:ext uri="{FF2B5EF4-FFF2-40B4-BE49-F238E27FC236}">
                <a16:creationId xmlns:a16="http://schemas.microsoft.com/office/drawing/2014/main" id="{3B31198F-D405-4D42-9299-DF4D16FEE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3" name="Rectangle 1342">
            <a:extLst>
              <a:ext uri="{FF2B5EF4-FFF2-40B4-BE49-F238E27FC236}">
                <a16:creationId xmlns:a16="http://schemas.microsoft.com/office/drawing/2014/main" id="{5B868500-3FF9-4C90-B8AC-29CA37C83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4" name="Rectangle 1343">
            <a:extLst>
              <a:ext uri="{FF2B5EF4-FFF2-40B4-BE49-F238E27FC236}">
                <a16:creationId xmlns:a16="http://schemas.microsoft.com/office/drawing/2014/main" id="{768BCF2E-C603-4BB4-ABBC-1C6562EAB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5" name="Rectangle 1344">
            <a:extLst>
              <a:ext uri="{FF2B5EF4-FFF2-40B4-BE49-F238E27FC236}">
                <a16:creationId xmlns:a16="http://schemas.microsoft.com/office/drawing/2014/main" id="{FBBD9C69-7002-48C5-96B5-863F7E15D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28D716C-D719-436A-B67B-2B5EC40D4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02126"/>
            <a:ext cx="12192000" cy="1762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861340" y="1189790"/>
            <a:ext cx="9385960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878236" y="3000005"/>
            <a:ext cx="9369065" cy="121104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7926433" y="4663925"/>
            <a:ext cx="3761560" cy="1428714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8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700586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0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301204" y="4657243"/>
            <a:ext cx="2267837" cy="1749576"/>
          </a:xfrm>
          <a:solidFill>
            <a:srgbClr val="FFFFFF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4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5284397" y="4684291"/>
            <a:ext cx="2481460" cy="1695483"/>
          </a:xfrm>
          <a:solidFill>
            <a:srgbClr val="FFFFFF"/>
          </a:solidFill>
        </p:spPr>
        <p:txBody>
          <a:bodyPr anchor="ctr">
            <a:normAutofit/>
          </a:bodyPr>
          <a:lstStyle>
            <a:lvl1pPr algn="ctr">
              <a:defRPr baseline="0">
                <a:solidFill>
                  <a:srgbClr val="021F43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9" name="Rectangle 1028">
            <a:extLst>
              <a:ext uri="{FF2B5EF4-FFF2-40B4-BE49-F238E27FC236}">
                <a16:creationId xmlns:a16="http://schemas.microsoft.com/office/drawing/2014/main" id="{1965438A-4083-4CCF-A2BC-AE6B15E80148}"/>
              </a:ext>
            </a:extLst>
          </p:cNvPr>
          <p:cNvSpPr>
            <a:spLocks noGrp="1" noChangeArrowheads="1"/>
          </p:cNvSpPr>
          <p:nvPr>
            <p:ph type="dt" sz="half" idx="20"/>
          </p:nvPr>
        </p:nvSpPr>
        <p:spPr>
          <a:xfrm>
            <a:off x="7926917" y="6107114"/>
            <a:ext cx="3748616" cy="306387"/>
          </a:xfrm>
        </p:spPr>
        <p:txBody>
          <a:bodyPr rIns="0" anchor="ctr"/>
          <a:lstStyle>
            <a:lvl1pPr algn="r">
              <a:defRPr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70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436BD5E5-7D00-4287-A8EF-BAF98B019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00138"/>
            <a:ext cx="12192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solidFill>
                <a:schemeClr val="bg1"/>
              </a:solidFill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3" y="301627"/>
            <a:ext cx="11282705" cy="756707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5667" y="1598613"/>
            <a:ext cx="1130300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D94ABAB5-258D-4B8D-A428-79644A6DC69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54846F1F-CEC7-4423-BCD4-39BA0BF7722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8B136698-D3F8-4692-8029-08259F999F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190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>
            <a:extLst>
              <a:ext uri="{FF2B5EF4-FFF2-40B4-BE49-F238E27FC236}">
                <a16:creationId xmlns:a16="http://schemas.microsoft.com/office/drawing/2014/main" id="{6CA97D09-069B-4B8B-BBBF-3382E1172745}"/>
              </a:ext>
            </a:extLst>
          </p:cNvPr>
          <p:cNvSpPr>
            <a:spLocks/>
          </p:cNvSpPr>
          <p:nvPr/>
        </p:nvSpPr>
        <p:spPr bwMode="auto">
          <a:xfrm flipH="1">
            <a:off x="8506884" y="615951"/>
            <a:ext cx="1352549" cy="1895475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5" name="Freeform 1683">
            <a:extLst>
              <a:ext uri="{FF2B5EF4-FFF2-40B4-BE49-F238E27FC236}">
                <a16:creationId xmlns:a16="http://schemas.microsoft.com/office/drawing/2014/main" id="{5031C9F3-B00F-4BC1-A292-20DD076B9130}"/>
              </a:ext>
            </a:extLst>
          </p:cNvPr>
          <p:cNvSpPr>
            <a:spLocks/>
          </p:cNvSpPr>
          <p:nvPr/>
        </p:nvSpPr>
        <p:spPr bwMode="auto">
          <a:xfrm flipH="1">
            <a:off x="9880600" y="3175"/>
            <a:ext cx="950384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6" name="Line 1086">
            <a:extLst>
              <a:ext uri="{FF2B5EF4-FFF2-40B4-BE49-F238E27FC236}">
                <a16:creationId xmlns:a16="http://schemas.microsoft.com/office/drawing/2014/main" id="{08F58B28-AEB2-4604-A069-86836918A2B2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" name="Line 1087">
            <a:extLst>
              <a:ext uri="{FF2B5EF4-FFF2-40B4-BE49-F238E27FC236}">
                <a16:creationId xmlns:a16="http://schemas.microsoft.com/office/drawing/2014/main" id="{F59EFB17-02B6-42E4-80AD-783FB4288A7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585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8" name="Rectangle 1088">
            <a:extLst>
              <a:ext uri="{FF2B5EF4-FFF2-40B4-BE49-F238E27FC236}">
                <a16:creationId xmlns:a16="http://schemas.microsoft.com/office/drawing/2014/main" id="{AADAD47A-DFCB-46DC-9ADB-CE3E6BA36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9" name="Rectangle 1089">
            <a:extLst>
              <a:ext uri="{FF2B5EF4-FFF2-40B4-BE49-F238E27FC236}">
                <a16:creationId xmlns:a16="http://schemas.microsoft.com/office/drawing/2014/main" id="{EAA78A1D-2965-4E25-BE9A-B8A301F3C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85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10" name="Freeform 1098">
            <a:extLst>
              <a:ext uri="{FF2B5EF4-FFF2-40B4-BE49-F238E27FC236}">
                <a16:creationId xmlns:a16="http://schemas.microsoft.com/office/drawing/2014/main" id="{C2E4CAED-B774-4218-BE10-F07B7A966D67}"/>
              </a:ext>
            </a:extLst>
          </p:cNvPr>
          <p:cNvSpPr>
            <a:spLocks/>
          </p:cNvSpPr>
          <p:nvPr/>
        </p:nvSpPr>
        <p:spPr bwMode="auto">
          <a:xfrm>
            <a:off x="649818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1" name="Freeform 1115">
            <a:extLst>
              <a:ext uri="{FF2B5EF4-FFF2-40B4-BE49-F238E27FC236}">
                <a16:creationId xmlns:a16="http://schemas.microsoft.com/office/drawing/2014/main" id="{ADD24CD7-8379-4A46-9397-E6DC4D3D627C}"/>
              </a:ext>
            </a:extLst>
          </p:cNvPr>
          <p:cNvSpPr>
            <a:spLocks/>
          </p:cNvSpPr>
          <p:nvPr/>
        </p:nvSpPr>
        <p:spPr bwMode="auto">
          <a:xfrm>
            <a:off x="611718" y="473075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2" name="Freeform 1120">
            <a:extLst>
              <a:ext uri="{FF2B5EF4-FFF2-40B4-BE49-F238E27FC236}">
                <a16:creationId xmlns:a16="http://schemas.microsoft.com/office/drawing/2014/main" id="{42B13B8E-02D2-43F0-9F93-8B1F738FDDBE}"/>
              </a:ext>
            </a:extLst>
          </p:cNvPr>
          <p:cNvSpPr>
            <a:spLocks/>
          </p:cNvSpPr>
          <p:nvPr/>
        </p:nvSpPr>
        <p:spPr bwMode="auto">
          <a:xfrm>
            <a:off x="611718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3" name="Freeform 1134">
            <a:extLst>
              <a:ext uri="{FF2B5EF4-FFF2-40B4-BE49-F238E27FC236}">
                <a16:creationId xmlns:a16="http://schemas.microsoft.com/office/drawing/2014/main" id="{51E3646C-6E3B-4FD5-B162-F685FAF36968}"/>
              </a:ext>
            </a:extLst>
          </p:cNvPr>
          <p:cNvSpPr>
            <a:spLocks/>
          </p:cNvSpPr>
          <p:nvPr/>
        </p:nvSpPr>
        <p:spPr bwMode="auto">
          <a:xfrm>
            <a:off x="937685" y="514350"/>
            <a:ext cx="4233" cy="6350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4" name="Freeform 1141">
            <a:extLst>
              <a:ext uri="{FF2B5EF4-FFF2-40B4-BE49-F238E27FC236}">
                <a16:creationId xmlns:a16="http://schemas.microsoft.com/office/drawing/2014/main" id="{01AC1A23-7488-458D-9EE6-25B7F8BDDF5C}"/>
              </a:ext>
            </a:extLst>
          </p:cNvPr>
          <p:cNvSpPr>
            <a:spLocks/>
          </p:cNvSpPr>
          <p:nvPr/>
        </p:nvSpPr>
        <p:spPr bwMode="auto">
          <a:xfrm>
            <a:off x="941918" y="479425"/>
            <a:ext cx="2116" cy="6350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5" name="Freeform 1148">
            <a:extLst>
              <a:ext uri="{FF2B5EF4-FFF2-40B4-BE49-F238E27FC236}">
                <a16:creationId xmlns:a16="http://schemas.microsoft.com/office/drawing/2014/main" id="{1FB1D48E-A6CC-4F05-9F4D-B007836966A2}"/>
              </a:ext>
            </a:extLst>
          </p:cNvPr>
          <p:cNvSpPr>
            <a:spLocks/>
          </p:cNvSpPr>
          <p:nvPr/>
        </p:nvSpPr>
        <p:spPr bwMode="auto">
          <a:xfrm>
            <a:off x="924985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Freeform 1150">
            <a:extLst>
              <a:ext uri="{FF2B5EF4-FFF2-40B4-BE49-F238E27FC236}">
                <a16:creationId xmlns:a16="http://schemas.microsoft.com/office/drawing/2014/main" id="{F708098A-F500-40D6-B131-7E50D5D6CB10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Freeform 1152">
            <a:extLst>
              <a:ext uri="{FF2B5EF4-FFF2-40B4-BE49-F238E27FC236}">
                <a16:creationId xmlns:a16="http://schemas.microsoft.com/office/drawing/2014/main" id="{D694A97E-A9AF-4F05-A550-4E97757911FB}"/>
              </a:ext>
            </a:extLst>
          </p:cNvPr>
          <p:cNvSpPr>
            <a:spLocks/>
          </p:cNvSpPr>
          <p:nvPr/>
        </p:nvSpPr>
        <p:spPr bwMode="auto">
          <a:xfrm>
            <a:off x="912285" y="447676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Freeform 1154">
            <a:extLst>
              <a:ext uri="{FF2B5EF4-FFF2-40B4-BE49-F238E27FC236}">
                <a16:creationId xmlns:a16="http://schemas.microsoft.com/office/drawing/2014/main" id="{13FEE627-B60E-4C7D-886F-F5D1ADFA9D69}"/>
              </a:ext>
            </a:extLst>
          </p:cNvPr>
          <p:cNvSpPr>
            <a:spLocks/>
          </p:cNvSpPr>
          <p:nvPr/>
        </p:nvSpPr>
        <p:spPr bwMode="auto">
          <a:xfrm>
            <a:off x="886885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Freeform 1156">
            <a:extLst>
              <a:ext uri="{FF2B5EF4-FFF2-40B4-BE49-F238E27FC236}">
                <a16:creationId xmlns:a16="http://schemas.microsoft.com/office/drawing/2014/main" id="{96E102C1-0C2D-492A-B067-FA9B144E3789}"/>
              </a:ext>
            </a:extLst>
          </p:cNvPr>
          <p:cNvSpPr>
            <a:spLocks/>
          </p:cNvSpPr>
          <p:nvPr/>
        </p:nvSpPr>
        <p:spPr bwMode="auto">
          <a:xfrm>
            <a:off x="886885" y="431801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0" name="Freeform 1163">
            <a:extLst>
              <a:ext uri="{FF2B5EF4-FFF2-40B4-BE49-F238E27FC236}">
                <a16:creationId xmlns:a16="http://schemas.microsoft.com/office/drawing/2014/main" id="{F46B0ED2-7478-420C-95A0-FCDF7A2D3284}"/>
              </a:ext>
            </a:extLst>
          </p:cNvPr>
          <p:cNvSpPr>
            <a:spLocks/>
          </p:cNvSpPr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1" name="Freeform 1172">
            <a:extLst>
              <a:ext uri="{FF2B5EF4-FFF2-40B4-BE49-F238E27FC236}">
                <a16:creationId xmlns:a16="http://schemas.microsoft.com/office/drawing/2014/main" id="{CC8FF155-C94E-4211-B81F-5D6F0F4A7705}"/>
              </a:ext>
            </a:extLst>
          </p:cNvPr>
          <p:cNvSpPr>
            <a:spLocks/>
          </p:cNvSpPr>
          <p:nvPr/>
        </p:nvSpPr>
        <p:spPr bwMode="auto">
          <a:xfrm>
            <a:off x="776818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2" name="Freeform 1177">
            <a:extLst>
              <a:ext uri="{FF2B5EF4-FFF2-40B4-BE49-F238E27FC236}">
                <a16:creationId xmlns:a16="http://schemas.microsoft.com/office/drawing/2014/main" id="{EA31C33B-9606-4400-B75C-490DA77DDEF1}"/>
              </a:ext>
            </a:extLst>
          </p:cNvPr>
          <p:cNvSpPr>
            <a:spLocks/>
          </p:cNvSpPr>
          <p:nvPr/>
        </p:nvSpPr>
        <p:spPr bwMode="auto">
          <a:xfrm>
            <a:off x="742952" y="534989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3" name="Freeform 1180">
            <a:extLst>
              <a:ext uri="{FF2B5EF4-FFF2-40B4-BE49-F238E27FC236}">
                <a16:creationId xmlns:a16="http://schemas.microsoft.com/office/drawing/2014/main" id="{41C025E8-8434-4EC1-B550-B05596A91F17}"/>
              </a:ext>
            </a:extLst>
          </p:cNvPr>
          <p:cNvSpPr>
            <a:spLocks/>
          </p:cNvSpPr>
          <p:nvPr/>
        </p:nvSpPr>
        <p:spPr bwMode="auto">
          <a:xfrm>
            <a:off x="747185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4" name="Line 1187">
            <a:extLst>
              <a:ext uri="{FF2B5EF4-FFF2-40B4-BE49-F238E27FC236}">
                <a16:creationId xmlns:a16="http://schemas.microsoft.com/office/drawing/2014/main" id="{4BC55560-543A-439B-8000-92DD9ADAE166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5" name="Line 1188">
            <a:extLst>
              <a:ext uri="{FF2B5EF4-FFF2-40B4-BE49-F238E27FC236}">
                <a16:creationId xmlns:a16="http://schemas.microsoft.com/office/drawing/2014/main" id="{6A5D7D18-787F-4562-9D6A-C826FD2755D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9885" y="52070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6" name="Freeform 1208">
            <a:extLst>
              <a:ext uri="{FF2B5EF4-FFF2-40B4-BE49-F238E27FC236}">
                <a16:creationId xmlns:a16="http://schemas.microsoft.com/office/drawing/2014/main" id="{1C908A69-7CAD-4A7E-972D-46D54D503AB5}"/>
              </a:ext>
            </a:extLst>
          </p:cNvPr>
          <p:cNvSpPr>
            <a:spLocks/>
          </p:cNvSpPr>
          <p:nvPr/>
        </p:nvSpPr>
        <p:spPr bwMode="auto">
          <a:xfrm>
            <a:off x="793751" y="55721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7" name="Freeform 1210">
            <a:extLst>
              <a:ext uri="{FF2B5EF4-FFF2-40B4-BE49-F238E27FC236}">
                <a16:creationId xmlns:a16="http://schemas.microsoft.com/office/drawing/2014/main" id="{5858BA96-AF6A-481A-9A75-55BCF56EA554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8" name="Freeform 1214">
            <a:extLst>
              <a:ext uri="{FF2B5EF4-FFF2-40B4-BE49-F238E27FC236}">
                <a16:creationId xmlns:a16="http://schemas.microsoft.com/office/drawing/2014/main" id="{03DBA4AB-9E7A-4308-A64E-1F39DCE77844}"/>
              </a:ext>
            </a:extLst>
          </p:cNvPr>
          <p:cNvSpPr>
            <a:spLocks/>
          </p:cNvSpPr>
          <p:nvPr/>
        </p:nvSpPr>
        <p:spPr bwMode="auto">
          <a:xfrm>
            <a:off x="793752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29" name="Rectangle 1215">
            <a:extLst>
              <a:ext uri="{FF2B5EF4-FFF2-40B4-BE49-F238E27FC236}">
                <a16:creationId xmlns:a16="http://schemas.microsoft.com/office/drawing/2014/main" id="{66ED56F7-B5AF-4B04-A839-105D835A3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1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30" name="Freeform 1217">
            <a:extLst>
              <a:ext uri="{FF2B5EF4-FFF2-40B4-BE49-F238E27FC236}">
                <a16:creationId xmlns:a16="http://schemas.microsoft.com/office/drawing/2014/main" id="{EF043FE3-E726-4E8B-A34D-6FAF1109D98C}"/>
              </a:ext>
            </a:extLst>
          </p:cNvPr>
          <p:cNvSpPr>
            <a:spLocks/>
          </p:cNvSpPr>
          <p:nvPr/>
        </p:nvSpPr>
        <p:spPr bwMode="auto">
          <a:xfrm>
            <a:off x="793751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1" name="Freeform 1219">
            <a:extLst>
              <a:ext uri="{FF2B5EF4-FFF2-40B4-BE49-F238E27FC236}">
                <a16:creationId xmlns:a16="http://schemas.microsoft.com/office/drawing/2014/main" id="{381F9161-C223-42DD-9846-60C2E7148C28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2" name="Freeform 1221">
            <a:extLst>
              <a:ext uri="{FF2B5EF4-FFF2-40B4-BE49-F238E27FC236}">
                <a16:creationId xmlns:a16="http://schemas.microsoft.com/office/drawing/2014/main" id="{8A703CC6-B58F-4FFA-8F93-C2BA8CE9DC16}"/>
              </a:ext>
            </a:extLst>
          </p:cNvPr>
          <p:cNvSpPr>
            <a:spLocks/>
          </p:cNvSpPr>
          <p:nvPr/>
        </p:nvSpPr>
        <p:spPr bwMode="auto">
          <a:xfrm>
            <a:off x="975785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3" name="Freeform 1234">
            <a:extLst>
              <a:ext uri="{FF2B5EF4-FFF2-40B4-BE49-F238E27FC236}">
                <a16:creationId xmlns:a16="http://schemas.microsoft.com/office/drawing/2014/main" id="{C3184926-5AD6-476E-B969-C5B4EF5F0F7F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4" name="Line 1237">
            <a:extLst>
              <a:ext uri="{FF2B5EF4-FFF2-40B4-BE49-F238E27FC236}">
                <a16:creationId xmlns:a16="http://schemas.microsoft.com/office/drawing/2014/main" id="{C3F8B3BA-5429-4302-9B59-D43A780D3716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5" name="Line 1238">
            <a:extLst>
              <a:ext uri="{FF2B5EF4-FFF2-40B4-BE49-F238E27FC236}">
                <a16:creationId xmlns:a16="http://schemas.microsoft.com/office/drawing/2014/main" id="{DEF9484F-477A-499D-8892-11CA4D651C30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44514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6" name="Freeform 1240">
            <a:extLst>
              <a:ext uri="{FF2B5EF4-FFF2-40B4-BE49-F238E27FC236}">
                <a16:creationId xmlns:a16="http://schemas.microsoft.com/office/drawing/2014/main" id="{DFA7C2CD-81A3-47E6-B3C4-713FABF8B142}"/>
              </a:ext>
            </a:extLst>
          </p:cNvPr>
          <p:cNvSpPr>
            <a:spLocks/>
          </p:cNvSpPr>
          <p:nvPr/>
        </p:nvSpPr>
        <p:spPr bwMode="auto">
          <a:xfrm>
            <a:off x="971551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7" name="Freeform 1243">
            <a:extLst>
              <a:ext uri="{FF2B5EF4-FFF2-40B4-BE49-F238E27FC236}">
                <a16:creationId xmlns:a16="http://schemas.microsoft.com/office/drawing/2014/main" id="{326F55DA-1609-40C6-82A1-73FF20D2805C}"/>
              </a:ext>
            </a:extLst>
          </p:cNvPr>
          <p:cNvSpPr>
            <a:spLocks/>
          </p:cNvSpPr>
          <p:nvPr/>
        </p:nvSpPr>
        <p:spPr bwMode="auto">
          <a:xfrm>
            <a:off x="971552" y="538164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8" name="Freeform 1246">
            <a:extLst>
              <a:ext uri="{FF2B5EF4-FFF2-40B4-BE49-F238E27FC236}">
                <a16:creationId xmlns:a16="http://schemas.microsoft.com/office/drawing/2014/main" id="{9DDA0915-36CF-42AF-945B-E9E7BEF5474F}"/>
              </a:ext>
            </a:extLst>
          </p:cNvPr>
          <p:cNvSpPr>
            <a:spLocks/>
          </p:cNvSpPr>
          <p:nvPr/>
        </p:nvSpPr>
        <p:spPr bwMode="auto">
          <a:xfrm>
            <a:off x="967318" y="547689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39" name="Freeform 1250">
            <a:extLst>
              <a:ext uri="{FF2B5EF4-FFF2-40B4-BE49-F238E27FC236}">
                <a16:creationId xmlns:a16="http://schemas.microsoft.com/office/drawing/2014/main" id="{5AABA226-A648-473E-8502-043F3AFA07EF}"/>
              </a:ext>
            </a:extLst>
          </p:cNvPr>
          <p:cNvSpPr>
            <a:spLocks/>
          </p:cNvSpPr>
          <p:nvPr/>
        </p:nvSpPr>
        <p:spPr bwMode="auto">
          <a:xfrm>
            <a:off x="975785" y="53022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0" name="Freeform 1252">
            <a:extLst>
              <a:ext uri="{FF2B5EF4-FFF2-40B4-BE49-F238E27FC236}">
                <a16:creationId xmlns:a16="http://schemas.microsoft.com/office/drawing/2014/main" id="{D7531AA3-338F-404D-9C78-7972CD6A799D}"/>
              </a:ext>
            </a:extLst>
          </p:cNvPr>
          <p:cNvSpPr>
            <a:spLocks/>
          </p:cNvSpPr>
          <p:nvPr/>
        </p:nvSpPr>
        <p:spPr bwMode="auto">
          <a:xfrm>
            <a:off x="975785" y="527050"/>
            <a:ext cx="4233" cy="7938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1" name="Freeform 1255">
            <a:extLst>
              <a:ext uri="{FF2B5EF4-FFF2-40B4-BE49-F238E27FC236}">
                <a16:creationId xmlns:a16="http://schemas.microsoft.com/office/drawing/2014/main" id="{2D92F182-1884-400E-8171-F5E0EB93DECE}"/>
              </a:ext>
            </a:extLst>
          </p:cNvPr>
          <p:cNvSpPr>
            <a:spLocks/>
          </p:cNvSpPr>
          <p:nvPr/>
        </p:nvSpPr>
        <p:spPr bwMode="auto">
          <a:xfrm>
            <a:off x="950385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2" name="Rectangle 1256">
            <a:extLst>
              <a:ext uri="{FF2B5EF4-FFF2-40B4-BE49-F238E27FC236}">
                <a16:creationId xmlns:a16="http://schemas.microsoft.com/office/drawing/2014/main" id="{C59A7602-D5D8-480C-8F56-F4F3C5C6E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085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3" name="Freeform 1258">
            <a:extLst>
              <a:ext uri="{FF2B5EF4-FFF2-40B4-BE49-F238E27FC236}">
                <a16:creationId xmlns:a16="http://schemas.microsoft.com/office/drawing/2014/main" id="{DB79B719-A0B3-4DA5-9145-4D93EBE53163}"/>
              </a:ext>
            </a:extLst>
          </p:cNvPr>
          <p:cNvSpPr>
            <a:spLocks/>
          </p:cNvSpPr>
          <p:nvPr/>
        </p:nvSpPr>
        <p:spPr bwMode="auto">
          <a:xfrm>
            <a:off x="963085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4" name="Freeform 1266">
            <a:extLst>
              <a:ext uri="{FF2B5EF4-FFF2-40B4-BE49-F238E27FC236}">
                <a16:creationId xmlns:a16="http://schemas.microsoft.com/office/drawing/2014/main" id="{FA1619E2-27A6-4544-BE4B-D9B7DFCC1D93}"/>
              </a:ext>
            </a:extLst>
          </p:cNvPr>
          <p:cNvSpPr>
            <a:spLocks/>
          </p:cNvSpPr>
          <p:nvPr/>
        </p:nvSpPr>
        <p:spPr bwMode="auto">
          <a:xfrm>
            <a:off x="971551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5" name="Freeform 1269">
            <a:extLst>
              <a:ext uri="{FF2B5EF4-FFF2-40B4-BE49-F238E27FC236}">
                <a16:creationId xmlns:a16="http://schemas.microsoft.com/office/drawing/2014/main" id="{1A2912E2-DD0C-496E-A2BE-42E02BBD3833}"/>
              </a:ext>
            </a:extLst>
          </p:cNvPr>
          <p:cNvSpPr>
            <a:spLocks/>
          </p:cNvSpPr>
          <p:nvPr/>
        </p:nvSpPr>
        <p:spPr bwMode="auto">
          <a:xfrm>
            <a:off x="971552" y="530226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6" name="Line 1270">
            <a:extLst>
              <a:ext uri="{FF2B5EF4-FFF2-40B4-BE49-F238E27FC236}">
                <a16:creationId xmlns:a16="http://schemas.microsoft.com/office/drawing/2014/main" id="{E32FB417-D30A-4021-BC20-23456305D9B1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7" name="Line 1271">
            <a:extLst>
              <a:ext uri="{FF2B5EF4-FFF2-40B4-BE49-F238E27FC236}">
                <a16:creationId xmlns:a16="http://schemas.microsoft.com/office/drawing/2014/main" id="{7BB220E9-7295-4E1B-A710-F2BFA68617F0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30225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48" name="Rectangle 1272">
            <a:extLst>
              <a:ext uri="{FF2B5EF4-FFF2-40B4-BE49-F238E27FC236}">
                <a16:creationId xmlns:a16="http://schemas.microsoft.com/office/drawing/2014/main" id="{67478316-7662-443E-90CF-D427A7738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49" name="Rectangle 1273">
            <a:extLst>
              <a:ext uri="{FF2B5EF4-FFF2-40B4-BE49-F238E27FC236}">
                <a16:creationId xmlns:a16="http://schemas.microsoft.com/office/drawing/2014/main" id="{4E70D1C8-EC3C-440E-BF9D-97D809965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1" y="530225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0" name="Line 1274">
            <a:extLst>
              <a:ext uri="{FF2B5EF4-FFF2-40B4-BE49-F238E27FC236}">
                <a16:creationId xmlns:a16="http://schemas.microsoft.com/office/drawing/2014/main" id="{B55223E1-3405-4EE8-93FD-DB37B6C3EED3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1" name="Line 1275">
            <a:extLst>
              <a:ext uri="{FF2B5EF4-FFF2-40B4-BE49-F238E27FC236}">
                <a16:creationId xmlns:a16="http://schemas.microsoft.com/office/drawing/2014/main" id="{87EC70A2-065F-4B3E-8176-FC2DC8DCDB2C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1" y="527050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2" name="Freeform 1277">
            <a:extLst>
              <a:ext uri="{FF2B5EF4-FFF2-40B4-BE49-F238E27FC236}">
                <a16:creationId xmlns:a16="http://schemas.microsoft.com/office/drawing/2014/main" id="{2B298090-F41A-44F2-B621-C4A6BE9C0BAF}"/>
              </a:ext>
            </a:extLst>
          </p:cNvPr>
          <p:cNvSpPr>
            <a:spLocks/>
          </p:cNvSpPr>
          <p:nvPr/>
        </p:nvSpPr>
        <p:spPr bwMode="auto">
          <a:xfrm>
            <a:off x="971551" y="523876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3" name="Freeform 1287">
            <a:extLst>
              <a:ext uri="{FF2B5EF4-FFF2-40B4-BE49-F238E27FC236}">
                <a16:creationId xmlns:a16="http://schemas.microsoft.com/office/drawing/2014/main" id="{5D051F57-BBC2-4CDB-9BE4-D71D3DFDFA9E}"/>
              </a:ext>
            </a:extLst>
          </p:cNvPr>
          <p:cNvSpPr>
            <a:spLocks/>
          </p:cNvSpPr>
          <p:nvPr/>
        </p:nvSpPr>
        <p:spPr bwMode="auto">
          <a:xfrm>
            <a:off x="958852" y="514350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4" name="Freeform 1290">
            <a:extLst>
              <a:ext uri="{FF2B5EF4-FFF2-40B4-BE49-F238E27FC236}">
                <a16:creationId xmlns:a16="http://schemas.microsoft.com/office/drawing/2014/main" id="{438F9DF8-CE0D-49AE-9A8D-3AA98F16ED01}"/>
              </a:ext>
            </a:extLst>
          </p:cNvPr>
          <p:cNvSpPr>
            <a:spLocks/>
          </p:cNvSpPr>
          <p:nvPr/>
        </p:nvSpPr>
        <p:spPr bwMode="auto">
          <a:xfrm>
            <a:off x="958852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55" name="Rectangle 1335">
            <a:extLst>
              <a:ext uri="{FF2B5EF4-FFF2-40B4-BE49-F238E27FC236}">
                <a16:creationId xmlns:a16="http://schemas.microsoft.com/office/drawing/2014/main" id="{E691831F-86B2-4AD5-9BA0-536651553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6" name="Rectangle 1336">
            <a:extLst>
              <a:ext uri="{FF2B5EF4-FFF2-40B4-BE49-F238E27FC236}">
                <a16:creationId xmlns:a16="http://schemas.microsoft.com/office/drawing/2014/main" id="{07AF38A9-D834-4123-A8A5-B77C69E25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7" name="Rectangle 1337">
            <a:extLst>
              <a:ext uri="{FF2B5EF4-FFF2-40B4-BE49-F238E27FC236}">
                <a16:creationId xmlns:a16="http://schemas.microsoft.com/office/drawing/2014/main" id="{20D3B57E-850F-43E0-9643-9002EBE17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885" y="4953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8" name="Rectangle 1340">
            <a:extLst>
              <a:ext uri="{FF2B5EF4-FFF2-40B4-BE49-F238E27FC236}">
                <a16:creationId xmlns:a16="http://schemas.microsoft.com/office/drawing/2014/main" id="{69FA608E-A364-49DC-A619-44ECCC569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59" name="Rectangle 1341">
            <a:extLst>
              <a:ext uri="{FF2B5EF4-FFF2-40B4-BE49-F238E27FC236}">
                <a16:creationId xmlns:a16="http://schemas.microsoft.com/office/drawing/2014/main" id="{C6BD516B-AE8A-43D2-B8CD-31135E462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0" name="Rectangle 1342">
            <a:extLst>
              <a:ext uri="{FF2B5EF4-FFF2-40B4-BE49-F238E27FC236}">
                <a16:creationId xmlns:a16="http://schemas.microsoft.com/office/drawing/2014/main" id="{FFDC7020-7E36-4C37-AD34-BF87EFB2B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1" name="Rectangle 1343">
            <a:extLst>
              <a:ext uri="{FF2B5EF4-FFF2-40B4-BE49-F238E27FC236}">
                <a16:creationId xmlns:a16="http://schemas.microsoft.com/office/drawing/2014/main" id="{BCFC53B1-F5B0-4E52-9A0F-B0B00C0A1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418" y="508000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62" name="Rectangle 1344">
            <a:extLst>
              <a:ext uri="{FF2B5EF4-FFF2-40B4-BE49-F238E27FC236}">
                <a16:creationId xmlns:a16="http://schemas.microsoft.com/office/drawing/2014/main" id="{F48D60DF-D1C6-4849-980E-90A809BD9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85" y="485776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>
              <a:cs typeface="+mn-cs"/>
            </a:endParaRPr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457868" y="301626"/>
            <a:ext cx="11252869" cy="1031875"/>
          </a:xfrm>
        </p:spPr>
        <p:txBody>
          <a:bodyPr/>
          <a:lstStyle>
            <a:lvl1pPr>
              <a:defRPr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457869" y="1460501"/>
            <a:ext cx="11253740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>
              <a:lnSpc>
                <a:spcPct val="130000"/>
              </a:lnSpc>
              <a:spcBef>
                <a:spcPts val="120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lnSpc>
                <a:spcPct val="130000"/>
              </a:lnSpc>
              <a:spcBef>
                <a:spcPts val="0"/>
              </a:spcBef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3" name="Footer Placeholder 8">
            <a:extLst>
              <a:ext uri="{FF2B5EF4-FFF2-40B4-BE49-F238E27FC236}">
                <a16:creationId xmlns:a16="http://schemas.microsoft.com/office/drawing/2014/main" id="{129B4718-A358-4FDF-8863-CBBB203C0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  <p:sp>
        <p:nvSpPr>
          <p:cNvPr id="64" name="Slide Number Placeholder 9">
            <a:extLst>
              <a:ext uri="{FF2B5EF4-FFF2-40B4-BE49-F238E27FC236}">
                <a16:creationId xmlns:a16="http://schemas.microsoft.com/office/drawing/2014/main" id="{68270127-5B4E-464D-9982-361FAA52E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63E82-A3A7-411F-83DE-A11CE0B9C7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with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82">
            <a:extLst>
              <a:ext uri="{FF2B5EF4-FFF2-40B4-BE49-F238E27FC236}">
                <a16:creationId xmlns:a16="http://schemas.microsoft.com/office/drawing/2014/main" id="{14987D2A-975B-438A-93BC-505732820708}"/>
              </a:ext>
            </a:extLst>
          </p:cNvPr>
          <p:cNvSpPr>
            <a:spLocks/>
          </p:cNvSpPr>
          <p:nvPr/>
        </p:nvSpPr>
        <p:spPr bwMode="auto">
          <a:xfrm flipH="1">
            <a:off x="8506884" y="615951"/>
            <a:ext cx="1352549" cy="1895475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7" name="Freeform 1683">
            <a:extLst>
              <a:ext uri="{FF2B5EF4-FFF2-40B4-BE49-F238E27FC236}">
                <a16:creationId xmlns:a16="http://schemas.microsoft.com/office/drawing/2014/main" id="{00CE6439-8D5F-41B8-8786-CF9045AE1A52}"/>
              </a:ext>
            </a:extLst>
          </p:cNvPr>
          <p:cNvSpPr>
            <a:spLocks/>
          </p:cNvSpPr>
          <p:nvPr/>
        </p:nvSpPr>
        <p:spPr bwMode="auto">
          <a:xfrm flipH="1">
            <a:off x="9880600" y="3175"/>
            <a:ext cx="950384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475913" y="301625"/>
            <a:ext cx="11252649" cy="667338"/>
          </a:xfrm>
        </p:spPr>
        <p:txBody>
          <a:bodyPr/>
          <a:lstStyle>
            <a:lvl1pPr>
              <a:defRPr b="0" i="0" cap="none" baseline="0">
                <a:solidFill>
                  <a:schemeClr val="tx1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475913" y="1599260"/>
            <a:ext cx="11253740" cy="4462104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75913" y="1025408"/>
            <a:ext cx="11247297" cy="51740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="0" cap="none" baseline="0">
                <a:solidFill>
                  <a:schemeClr val="bg2"/>
                </a:solidFill>
              </a:defRPr>
            </a:lvl1pPr>
            <a:lvl2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 sz="1600" cap="all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71156274-B952-4477-9038-335EDA4046E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1D89FE62-2354-446D-B6CB-DD2056455C1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35C83E6-69E8-41EF-949A-583A5936B9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11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912" y="405102"/>
            <a:ext cx="4014520" cy="5517716"/>
          </a:xfrm>
        </p:spPr>
        <p:txBody>
          <a:bodyPr anchor="ctr"/>
          <a:lstStyle>
            <a:lvl1pPr algn="l">
              <a:defRPr sz="2400" b="0" i="0" cap="all" baseline="0">
                <a:solidFill>
                  <a:schemeClr val="bg2"/>
                </a:solidFill>
                <a:latin typeface="+mn-lt"/>
                <a:cs typeface="Andes ExtraLight"/>
              </a:defRPr>
            </a:lvl1pPr>
            <a:lvl2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2pPr>
            <a:lvl3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3pPr>
            <a:lvl4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4pPr>
            <a:lvl5pPr algn="l">
              <a:defRPr sz="2400" b="0" i="0" cap="all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Andes Extra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7" y="405102"/>
            <a:ext cx="6942667" cy="5483080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6E324A6-D1C5-4621-824D-11B7D74E6A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872165-731E-4B77-8D6B-D064B92B3ED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5E5126A-7CC3-4C66-B077-2F00A31DF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332582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911" y="288637"/>
            <a:ext cx="11377423" cy="461819"/>
          </a:xfrm>
        </p:spPr>
        <p:txBody>
          <a:bodyPr/>
          <a:lstStyle>
            <a:lvl1pPr>
              <a:defRPr sz="2200" b="0" i="0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0667" y="983838"/>
            <a:ext cx="6942667" cy="4904344"/>
          </a:xfrm>
        </p:spPr>
        <p:txBody>
          <a:bodyPr anchor="ctr"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37B2BC2-C70A-461B-99F0-5E882FB52E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A033C4-07DF-410B-A0EF-9B2E96CD6EB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E8667C7-1712-4304-835D-C65C5A64D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70503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with Graphic E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789" y="288637"/>
            <a:ext cx="11425544" cy="461819"/>
          </a:xfrm>
        </p:spPr>
        <p:txBody>
          <a:bodyPr/>
          <a:lstStyle>
            <a:lvl1pPr>
              <a:defRPr sz="2200" b="0" i="0" cap="none" baseline="0">
                <a:solidFill>
                  <a:srgbClr val="021F43"/>
                </a:solidFill>
                <a:latin typeface="+mn-lt"/>
                <a:cs typeface="Andes ExtraLigh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0455" y="1443790"/>
            <a:ext cx="7076351" cy="4545263"/>
          </a:xfrm>
        </p:spPr>
        <p:txBody>
          <a:bodyPr/>
          <a:lstStyle>
            <a:lvl1pP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 marL="557784"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buClr>
                <a:schemeClr val="tx2">
                  <a:lumMod val="50000"/>
                  <a:lumOff val="50000"/>
                </a:schemeClr>
              </a:buClr>
              <a:defRPr sz="1600"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28125" y="1003049"/>
            <a:ext cx="4117137" cy="4972050"/>
          </a:xfrm>
        </p:spPr>
        <p:txBody>
          <a:bodyPr rIns="182880" anchor="ctr"/>
          <a:lstStyle>
            <a:lvl1pPr>
              <a:defRPr sz="16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830234" y="976313"/>
            <a:ext cx="7058749" cy="414003"/>
          </a:xfrm>
        </p:spPr>
        <p:txBody>
          <a:bodyPr/>
          <a:lstStyle>
            <a:lvl1pPr algn="ctr">
              <a:defRPr sz="1600" b="0" cap="all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F4C0132-EFDF-452C-8DEC-327FFBC36C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AF91CD27-FF80-4394-9FBB-747B7B06566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CE8D955-6F5A-4C06-8F5F-789AA4FCA5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2025957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>
            <a:extLst>
              <a:ext uri="{FF2B5EF4-FFF2-40B4-BE49-F238E27FC236}">
                <a16:creationId xmlns:a16="http://schemas.microsoft.com/office/drawing/2014/main" id="{67C2D4AF-D400-4C4D-A360-4BB9E0B055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871538"/>
            <a:ext cx="10363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116D293-7123-4D9F-BE04-9195F2F293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FECDA-BA08-41D8-B167-CC5E1BB4D4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2284" y="6329364"/>
            <a:ext cx="2844800" cy="365125"/>
          </a:xfrm>
          <a:prstGeom prst="rect">
            <a:avLst/>
          </a:prstGeom>
        </p:spPr>
        <p:txBody>
          <a:bodyPr vert="horz" lIns="0" tIns="0" rIns="91440" bIns="0" rtlCol="0" anchor="b">
            <a:normAutofit/>
          </a:bodyPr>
          <a:lstStyle>
            <a:lvl1pPr algn="l"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20" r:id="rId1"/>
    <p:sldLayoutId id="2147485421" r:id="rId2"/>
    <p:sldLayoutId id="2147485422" r:id="rId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panose="05000000000000000000" pitchFamily="2" charset="2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4763" indent="909638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84">
            <a:extLst>
              <a:ext uri="{FF2B5EF4-FFF2-40B4-BE49-F238E27FC236}">
                <a16:creationId xmlns:a16="http://schemas.microsoft.com/office/drawing/2014/main" id="{C107FCDD-1B96-420B-975F-AF975FF2D1F3}"/>
              </a:ext>
            </a:extLst>
          </p:cNvPr>
          <p:cNvSpPr>
            <a:spLocks/>
          </p:cNvSpPr>
          <p:nvPr/>
        </p:nvSpPr>
        <p:spPr bwMode="auto">
          <a:xfrm flipH="1">
            <a:off x="10919884" y="6323014"/>
            <a:ext cx="465667" cy="534987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1799012972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600"/>
          </a:p>
        </p:txBody>
      </p:sp>
      <p:sp>
        <p:nvSpPr>
          <p:cNvPr id="2051" name="Freeform 85">
            <a:extLst>
              <a:ext uri="{FF2B5EF4-FFF2-40B4-BE49-F238E27FC236}">
                <a16:creationId xmlns:a16="http://schemas.microsoft.com/office/drawing/2014/main" id="{9ABD0D9C-80FF-4EB3-9407-DE1DFEDB873F}"/>
              </a:ext>
            </a:extLst>
          </p:cNvPr>
          <p:cNvSpPr>
            <a:spLocks/>
          </p:cNvSpPr>
          <p:nvPr/>
        </p:nvSpPr>
        <p:spPr bwMode="auto">
          <a:xfrm flipH="1">
            <a:off x="11394017" y="6146800"/>
            <a:ext cx="328083" cy="1651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/>
          <a:lstStyle/>
          <a:p>
            <a:endParaRPr lang="en-US" sz="1600"/>
          </a:p>
        </p:txBody>
      </p:sp>
      <p:sp>
        <p:nvSpPr>
          <p:cNvPr id="2052" name="Rectangle 2">
            <a:extLst>
              <a:ext uri="{FF2B5EF4-FFF2-40B4-BE49-F238E27FC236}">
                <a16:creationId xmlns:a16="http://schemas.microsoft.com/office/drawing/2014/main" id="{9C550E03-A021-42D6-B8CC-6263C4E80F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6252" y="301625"/>
            <a:ext cx="11281833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3" name="Rectangle 3">
            <a:extLst>
              <a:ext uri="{FF2B5EF4-FFF2-40B4-BE49-F238E27FC236}">
                <a16:creationId xmlns:a16="http://schemas.microsoft.com/office/drawing/2014/main" id="{B24799A1-A24A-4206-A68B-F6E317AF55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1" y="1697039"/>
            <a:ext cx="11305116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Paragraph content</a:t>
            </a:r>
          </a:p>
          <a:p>
            <a:pPr lvl="1"/>
            <a:r>
              <a:rPr lang="en-US"/>
              <a:t>Bullets</a:t>
            </a:r>
          </a:p>
          <a:p>
            <a:pPr lvl="5"/>
            <a:r>
              <a:rPr lang="en-US"/>
              <a:t>Bullets</a:t>
            </a:r>
          </a:p>
          <a:p>
            <a:pPr lvl="3"/>
            <a:r>
              <a:rPr lang="en-US"/>
              <a:t>Bullets</a:t>
            </a:r>
          </a:p>
          <a:p>
            <a:pPr lvl="4"/>
            <a:r>
              <a:rPr lang="en-US"/>
              <a:t>Bullets</a:t>
            </a:r>
          </a:p>
        </p:txBody>
      </p:sp>
      <p:sp>
        <p:nvSpPr>
          <p:cNvPr id="2054" name="TextBox 7">
            <a:extLst>
              <a:ext uri="{FF2B5EF4-FFF2-40B4-BE49-F238E27FC236}">
                <a16:creationId xmlns:a16="http://schemas.microsoft.com/office/drawing/2014/main" id="{2FD3EB0E-E7E1-487F-9190-56839701B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8167" y="6207125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6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D1109-F066-4424-8562-D15164BB6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0484" y="6361114"/>
            <a:ext cx="423333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100" b="0">
                <a:solidFill>
                  <a:srgbClr val="595959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fld id="{5EB8F8A6-8E5F-4E81-BAD5-C6A17D4373A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F3E5B-AACD-4299-A329-D66A08396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8484" y="6361114"/>
            <a:ext cx="5348816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 b="0" baseline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 Information</a:t>
            </a:r>
          </a:p>
        </p:txBody>
      </p:sp>
      <p:pic>
        <p:nvPicPr>
          <p:cNvPr id="2057" name="Picture 1" descr="WB-WBG-vertical-RGB-web.png">
            <a:extLst>
              <a:ext uri="{FF2B5EF4-FFF2-40B4-BE49-F238E27FC236}">
                <a16:creationId xmlns:a16="http://schemas.microsoft.com/office/drawing/2014/main" id="{B0C9F009-6AF2-4057-8752-9FB2FE7477A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134" y="6254750"/>
            <a:ext cx="1147233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23" r:id="rId1"/>
    <p:sldLayoutId id="2147485424" r:id="rId2"/>
    <p:sldLayoutId id="2147485425" r:id="rId3"/>
    <p:sldLayoutId id="2147485408" r:id="rId4"/>
    <p:sldLayoutId id="2147485409" r:id="rId5"/>
    <p:sldLayoutId id="2147485410" r:id="rId6"/>
    <p:sldLayoutId id="2147485411" r:id="rId7"/>
    <p:sldLayoutId id="2147485412" r:id="rId8"/>
    <p:sldLayoutId id="2147485413" r:id="rId9"/>
    <p:sldLayoutId id="2147485414" r:id="rId10"/>
    <p:sldLayoutId id="2147485426" r:id="rId11"/>
    <p:sldLayoutId id="2147485427" r:id="rId12"/>
    <p:sldLayoutId id="2147485415" r:id="rId13"/>
    <p:sldLayoutId id="2147485416" r:id="rId14"/>
    <p:sldLayoutId id="2147485417" r:id="rId15"/>
    <p:sldLayoutId id="2147485418" r:id="rId16"/>
    <p:sldLayoutId id="2147485428" r:id="rId17"/>
    <p:sldLayoutId id="2147485419" r:id="rId18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+mn-lt"/>
          <a:ea typeface="MS PGothic" pitchFamily="34" charset="-128"/>
          <a:cs typeface="Andes ExtraLight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200">
          <a:solidFill>
            <a:srgbClr val="595959"/>
          </a:solidFill>
          <a:latin typeface="Arial" charset="0"/>
          <a:ea typeface="MS PGothic" pitchFamily="34" charset="-128"/>
          <a:cs typeface="Andes ExtraLight" pitchFamily="5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ts val="1800"/>
        </a:spcBef>
        <a:spcAft>
          <a:spcPct val="0"/>
        </a:spcAft>
        <a:buClr>
          <a:srgbClr val="404040"/>
        </a:buClr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2857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>
          <a:solidFill>
            <a:schemeClr val="tx2"/>
          </a:solidFill>
          <a:latin typeface="Arial"/>
          <a:ea typeface="MS PGothic" pitchFamily="34" charset="-128"/>
          <a:cs typeface="Arial"/>
        </a:defRPr>
      </a:lvl3pPr>
      <a:lvl4pPr marL="831850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1196975" indent="-28575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rgbClr val="595959"/>
        </a:buClr>
        <a:buFont typeface="Arial" panose="020B0604020202020204" pitchFamily="34" charset="0"/>
        <a:buChar char="•"/>
        <a:defRPr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502920" indent="-228600" algn="l" rtl="0" fontAlgn="base">
        <a:spcBef>
          <a:spcPct val="20000"/>
        </a:spcBef>
        <a:spcAft>
          <a:spcPct val="0"/>
        </a:spcAft>
        <a:buClr>
          <a:schemeClr val="tx2">
            <a:lumMod val="65000"/>
            <a:lumOff val="35000"/>
          </a:schemeClr>
        </a:buClr>
        <a:buFont typeface="Arial"/>
        <a:buChar char="•"/>
        <a:defRPr sz="1800">
          <a:solidFill>
            <a:schemeClr val="tx2">
              <a:lumMod val="65000"/>
              <a:lumOff val="35000"/>
            </a:schemeClr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.who.int/en/health-topics/health-emergencies/coronavirus-covid-19" TargetMode="External"/><Relationship Id="rId2" Type="http://schemas.openxmlformats.org/officeDocument/2006/relationships/hyperlink" Target="https://ourworldindata.org/coronavirus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1A573E-8D3D-4C93-A475-119C80AE6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6888" y="1189038"/>
            <a:ext cx="6972300" cy="1822450"/>
          </a:xfrm>
        </p:spPr>
        <p:txBody>
          <a:bodyPr/>
          <a:lstStyle/>
          <a:p>
            <a:pPr algn="ctr">
              <a:defRPr/>
            </a:pPr>
            <a:r>
              <a:rPr lang="en-US">
                <a:ea typeface="ＭＳ Ｐゴシック" charset="0"/>
              </a:rPr>
              <a:t>COVID-19 MONITOR	</a:t>
            </a:r>
            <a:br>
              <a:rPr lang="en-US">
                <a:ea typeface="ＭＳ Ｐゴシック" charset="0"/>
              </a:rPr>
            </a:br>
            <a:r>
              <a:rPr lang="en-US">
                <a:ea typeface="ＭＳ Ｐゴシック" charset="0"/>
              </a:rPr>
              <a:t>Europe and central Asia</a:t>
            </a:r>
          </a:p>
        </p:txBody>
      </p:sp>
      <p:pic>
        <p:nvPicPr>
          <p:cNvPr id="12294" name="Picture Placeholder 10" descr="WB-WBG-vertical-RGB.png">
            <a:extLst>
              <a:ext uri="{FF2B5EF4-FFF2-40B4-BE49-F238E27FC236}">
                <a16:creationId xmlns:a16="http://schemas.microsoft.com/office/drawing/2014/main" id="{F2C8AB78-A7BF-4BFF-A5C3-50BDAB6D49B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775" b="-40775"/>
          <a:stretch>
            <a:fillRect/>
          </a:stretch>
        </p:blipFill>
        <p:spPr>
          <a:xfrm>
            <a:off x="1749425" y="4657726"/>
            <a:ext cx="1701800" cy="1749425"/>
          </a:xfrm>
        </p:spPr>
      </p:pic>
      <p:sp>
        <p:nvSpPr>
          <p:cNvPr id="2" name="Date Placeholder 12">
            <a:extLst>
              <a:ext uri="{FF2B5EF4-FFF2-40B4-BE49-F238E27FC236}">
                <a16:creationId xmlns:a16="http://schemas.microsoft.com/office/drawing/2014/main" id="{9F23E3DF-4511-4892-AF7F-5AD265790F32}"/>
              </a:ext>
            </a:extLst>
          </p:cNvPr>
          <p:cNvSpPr>
            <a:spLocks noGrp="1"/>
          </p:cNvSpPr>
          <p:nvPr>
            <p:ph type="dt" sz="quarter" idx="20"/>
          </p:nvPr>
        </p:nvSpPr>
        <p:spPr/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>
              <a:defRPr/>
            </a:pPr>
            <a:fld id="{13AD8D4F-7682-264E-BC9E-E3DE427AD2CA}" type="datetime4">
              <a:rPr lang="en-US" b="0" smtClean="0">
                <a:latin typeface="+mn-lt"/>
              </a:rPr>
              <a:pPr>
                <a:defRPr/>
              </a:pPr>
              <a:t>May 17, 2020</a:t>
            </a:fld>
            <a:endParaRPr lang="en-US" b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6091B7-25EF-451C-BA15-820703F06E64}"/>
              </a:ext>
            </a:extLst>
          </p:cNvPr>
          <p:cNvSpPr txBox="1"/>
          <p:nvPr/>
        </p:nvSpPr>
        <p:spPr>
          <a:xfrm>
            <a:off x="2403955" y="3441646"/>
            <a:ext cx="82508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[Unless otherwise specified, data is as of May 15</a:t>
            </a:r>
            <a:r>
              <a:rPr lang="en-US" baseline="30000">
                <a:solidFill>
                  <a:schemeClr val="bg1"/>
                </a:solidFill>
              </a:rPr>
              <a:t>th</a:t>
            </a:r>
            <a:r>
              <a:rPr lang="en-US">
                <a:solidFill>
                  <a:schemeClr val="bg1"/>
                </a:solidFill>
              </a:rPr>
              <a:t>]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825" y="644449"/>
            <a:ext cx="4940300" cy="333451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>
                <a:ea typeface="+mj-ea"/>
              </a:rPr>
              <a:t>Total cases, case fatality rates, and testing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F13A50-692B-4144-8E60-DF64AD54732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39D10C4-097D-412B-AD82-A52B04C9BA8D}" type="slidenum">
              <a:rPr lang="en-US" altLang="en-US" sz="1100" b="0">
                <a:solidFill>
                  <a:srgbClr val="595959"/>
                </a:solidFill>
                <a:latin typeface="Arial" panose="020B0604020202020204" pitchFamily="34" charset="0"/>
              </a:rPr>
              <a:pPr eaLnBrk="1" hangingPunct="1"/>
              <a:t>1</a:t>
            </a:fld>
            <a:endParaRPr lang="en-US" altLang="en-US" sz="1100" b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94DB26-244C-4299-8D14-E2FBD065EF54}"/>
              </a:ext>
            </a:extLst>
          </p:cNvPr>
          <p:cNvSpPr txBox="1"/>
          <p:nvPr/>
        </p:nvSpPr>
        <p:spPr>
          <a:xfrm>
            <a:off x="7088868" y="1034476"/>
            <a:ext cx="4833257" cy="5509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srgbClr val="FF0000"/>
              </a:solidFill>
              <a:cs typeface="Segoe U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>
                <a:latin typeface="Trebuchet MS"/>
                <a:ea typeface="MS PGothic"/>
                <a:cs typeface="Segoe UI"/>
              </a:rPr>
              <a:t>Cases per 100,000 population range from 8 in Uzbekistan to 361 in Italy and 491 in Spain. </a:t>
            </a:r>
          </a:p>
          <a:p>
            <a:endParaRPr lang="en-US" b="0">
              <a:latin typeface="Trebuchet MS"/>
              <a:ea typeface="MS PGothic"/>
              <a:cs typeface="Segoe U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>
                <a:latin typeface="Trebuchet MS"/>
                <a:ea typeface="MS PGothic"/>
                <a:cs typeface="Segoe UI"/>
              </a:rPr>
              <a:t>Case fatality rates are below 5% in most client countries, with higher rates seen in Italy (14.1%) and Spain (11.9%).</a:t>
            </a:r>
            <a:endParaRPr lang="en-US" b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>
              <a:latin typeface="Trebuchet MS"/>
              <a:ea typeface="MS PGothic"/>
              <a:cs typeface="Segoe U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>
                <a:latin typeface="Trebuchet MS"/>
                <a:ea typeface="MS PGothic"/>
                <a:cs typeface="Arial"/>
              </a:rPr>
              <a:t>A significant number of countries in the region do not report accurate data on testing (NR).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>
              <a:latin typeface="Trebuchet MS"/>
              <a:ea typeface="MS PGothic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>
                <a:latin typeface="Trebuchet MS"/>
                <a:ea typeface="MS PGothic"/>
                <a:cs typeface="Segoe UI"/>
              </a:rPr>
              <a:t>Units for testing are also not consistent due to reporting differences across reporting countries (person vs. tests).</a:t>
            </a:r>
          </a:p>
          <a:p>
            <a:endParaRPr lang="en-US" b="0">
              <a:latin typeface="Trebuchet MS"/>
              <a:ea typeface="MS PGothic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>
                <a:latin typeface="Trebuchet MS"/>
                <a:ea typeface="MS PGothic"/>
                <a:cs typeface="Segoe UI"/>
              </a:rPr>
              <a:t>Among countries with testing data, there is variation in testing rates (per 100,000 population) from 463 per 100,000 in Ukraine to 7,650 in Lithuania.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>
              <a:latin typeface="Trebuchet MS"/>
              <a:ea typeface="MS PGothic"/>
              <a:cs typeface="Segoe U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>
                <a:latin typeface="Trebuchet MS"/>
                <a:ea typeface="MS PGothic"/>
                <a:cs typeface="Segoe UI"/>
              </a:rPr>
              <a:t>Testing rates may partially explain variation in reported cases.</a:t>
            </a:r>
          </a:p>
        </p:txBody>
      </p:sp>
      <p:pic>
        <p:nvPicPr>
          <p:cNvPr id="3" name="Picture 3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19C57E51-A053-42DB-B2D1-3528EBC3F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" y="157479"/>
            <a:ext cx="7069393" cy="653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69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028" y="321650"/>
            <a:ext cx="7635772" cy="7572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>
                <a:ea typeface="+mj-ea"/>
              </a:rPr>
              <a:t>Total reported cases in client and comparator countries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F13A50-692B-4144-8E60-DF64AD54732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39D10C4-097D-412B-AD82-A52B04C9BA8D}" type="slidenum">
              <a:rPr lang="en-US" altLang="en-US" sz="1100" b="0">
                <a:solidFill>
                  <a:srgbClr val="595959"/>
                </a:solidFill>
                <a:latin typeface="Arial" panose="020B0604020202020204" pitchFamily="34" charset="0"/>
              </a:rPr>
              <a:pPr eaLnBrk="1" hangingPunct="1"/>
              <a:t>2</a:t>
            </a:fld>
            <a:endParaRPr lang="en-US" altLang="en-US" sz="1100" b="0">
              <a:solidFill>
                <a:srgbClr val="595959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F86ACA-D580-4C09-9760-BBDE4724728B}"/>
              </a:ext>
            </a:extLst>
          </p:cNvPr>
          <p:cNvSpPr txBox="1"/>
          <p:nvPr/>
        </p:nvSpPr>
        <p:spPr>
          <a:xfrm>
            <a:off x="8333509" y="1714136"/>
            <a:ext cx="3627600" cy="45243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This chart plots trajectories in reported total cases for client countries and four comparators, since reporting the 100</a:t>
            </a:r>
            <a:r>
              <a:rPr lang="en-US" b="0" baseline="30000" dirty="0">
                <a:latin typeface="Trebuchet MS"/>
                <a:ea typeface="MS PGothic"/>
                <a:cs typeface="Arial"/>
              </a:rPr>
              <a:t>th</a:t>
            </a:r>
            <a:r>
              <a:rPr lang="en-US" b="0" dirty="0">
                <a:latin typeface="Trebuchet MS"/>
                <a:ea typeface="MS PGothic"/>
                <a:cs typeface="Arial"/>
              </a:rPr>
              <a:t> case: Austria, United States, United Kingdom, and South Korea.</a:t>
            </a:r>
          </a:p>
          <a:p>
            <a:endParaRPr lang="en-US" b="0" dirty="0">
              <a:latin typeface="Trebuchet MS"/>
              <a:ea typeface="MS PGothic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Notable are the trajectories for Russia and Turkey, where the doubling rates for total cases are between 5 and 7 days.</a:t>
            </a:r>
          </a:p>
          <a:p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The doubling rate for cases appears to be increasing across the region, indicating a slowdown in spread of the virus.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5" descr="A close up of a map&#10;&#10;Description generated with high confidence">
            <a:extLst>
              <a:ext uri="{FF2B5EF4-FFF2-40B4-BE49-F238E27FC236}">
                <a16:creationId xmlns:a16="http://schemas.microsoft.com/office/drawing/2014/main" id="{09E7CF12-5B8A-43D8-9452-5F99C5306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39" y="1404165"/>
            <a:ext cx="8200103" cy="531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09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465" y="17358"/>
            <a:ext cx="11062667" cy="75723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>
                <a:ea typeface="+mj-ea"/>
              </a:rPr>
              <a:t>Most recent two-week span: percent change in new cases per 100,000 population </a:t>
            </a:r>
            <a:endParaRPr lang="en-US">
              <a:ea typeface="+mn-lt"/>
              <a:cs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197E00-B178-45E2-9967-82E68AA459DE}"/>
              </a:ext>
            </a:extLst>
          </p:cNvPr>
          <p:cNvSpPr txBox="1"/>
          <p:nvPr/>
        </p:nvSpPr>
        <p:spPr>
          <a:xfrm>
            <a:off x="8184895" y="1554014"/>
            <a:ext cx="3949323" cy="477053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This map plots the change in incidence of cases (in %) between the current week (May 9</a:t>
            </a:r>
            <a:r>
              <a:rPr lang="en-US" b="0" baseline="30000" dirty="0">
                <a:latin typeface="Trebuchet MS"/>
                <a:ea typeface="MS PGothic"/>
                <a:cs typeface="Arial"/>
              </a:rPr>
              <a:t>th</a:t>
            </a:r>
            <a:r>
              <a:rPr lang="en-US" b="0" dirty="0">
                <a:latin typeface="Trebuchet MS"/>
                <a:ea typeface="MS PGothic"/>
                <a:cs typeface="Arial"/>
              </a:rPr>
              <a:t> to 15</a:t>
            </a:r>
            <a:r>
              <a:rPr lang="en-US" b="0" baseline="30000" dirty="0">
                <a:latin typeface="Trebuchet MS"/>
                <a:ea typeface="MS PGothic"/>
                <a:cs typeface="Arial"/>
              </a:rPr>
              <a:t>th</a:t>
            </a:r>
            <a:r>
              <a:rPr lang="en-US" b="0" dirty="0">
                <a:latin typeface="Trebuchet MS"/>
                <a:ea typeface="MS PGothic"/>
                <a:cs typeface="Arial"/>
              </a:rPr>
              <a:t>) and the preceding week (May 2</a:t>
            </a:r>
            <a:r>
              <a:rPr lang="en-US" b="0" baseline="30000" dirty="0">
                <a:latin typeface="Trebuchet MS"/>
                <a:ea typeface="MS PGothic"/>
                <a:cs typeface="Arial"/>
              </a:rPr>
              <a:t>nd</a:t>
            </a:r>
            <a:r>
              <a:rPr lang="en-US" b="0" dirty="0">
                <a:latin typeface="Trebuchet MS"/>
                <a:ea typeface="MS PGothic"/>
                <a:cs typeface="Arial"/>
              </a:rPr>
              <a:t> to 8</a:t>
            </a:r>
            <a:r>
              <a:rPr lang="en-US" b="0" baseline="30000" dirty="0">
                <a:latin typeface="Trebuchet MS"/>
                <a:ea typeface="MS PGothic"/>
                <a:cs typeface="Arial"/>
              </a:rPr>
              <a:t>th</a:t>
            </a:r>
            <a:r>
              <a:rPr lang="en-US" b="0" dirty="0">
                <a:latin typeface="Trebuchet MS"/>
                <a:ea typeface="MS PGothic"/>
                <a:cs typeface="Arial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>
              <a:latin typeface="Trebuchet MS"/>
              <a:ea typeface="MS PGothic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Case incidence is accelerating in a few countries, with dramatic increases in Russian Federation (6%).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>
              <a:latin typeface="Trebuchet MS"/>
              <a:ea typeface="MS PGothic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With easing of restrictions, case incidence also increased Spain (9%) and Greece (6%) to a lesser extent.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>
              <a:latin typeface="Trebuchet MS"/>
              <a:ea typeface="MS PGothic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Notably, Italy has seen a 30% slowing in new cases.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>
              <a:latin typeface="Trebuchet MS"/>
              <a:ea typeface="MS PGothic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These increases should be interpreted in light of the absolute case count.</a:t>
            </a:r>
            <a:endParaRPr lang="en-US" dirty="0">
              <a:latin typeface="Trebuchet MS"/>
              <a:ea typeface="MS PGothic"/>
              <a:cs typeface="Arial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9D5468C-65B9-4C55-B8D1-39CCE4B039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58382"/>
              </p:ext>
            </p:extLst>
          </p:nvPr>
        </p:nvGraphicFramePr>
        <p:xfrm>
          <a:off x="552013" y="4831343"/>
          <a:ext cx="7367308" cy="1630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8466">
                  <a:extLst>
                    <a:ext uri="{9D8B030D-6E8A-4147-A177-3AD203B41FA5}">
                      <a16:colId xmlns:a16="http://schemas.microsoft.com/office/drawing/2014/main" val="2666218666"/>
                    </a:ext>
                  </a:extLst>
                </a:gridCol>
                <a:gridCol w="2964946">
                  <a:extLst>
                    <a:ext uri="{9D8B030D-6E8A-4147-A177-3AD203B41FA5}">
                      <a16:colId xmlns:a16="http://schemas.microsoft.com/office/drawing/2014/main" val="3331279801"/>
                    </a:ext>
                  </a:extLst>
                </a:gridCol>
                <a:gridCol w="3833896">
                  <a:extLst>
                    <a:ext uri="{9D8B030D-6E8A-4147-A177-3AD203B41FA5}">
                      <a16:colId xmlns:a16="http://schemas.microsoft.com/office/drawing/2014/main" val="1521546901"/>
                    </a:ext>
                  </a:extLst>
                </a:gridCol>
              </a:tblGrid>
              <a:tr h="252248"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Color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Key</a:t>
                      </a:r>
                      <a:endParaRPr lang="en-US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Countries</a:t>
                      </a:r>
                      <a:endParaRPr lang="en-US" sz="180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9147790"/>
                  </a:ext>
                </a:extLst>
              </a:tr>
              <a:tr h="257556"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>
                        <a:effectLst/>
                      </a:endParaRPr>
                    </a:p>
                  </a:txBody>
                  <a:tcPr anchor="ctr">
                    <a:solidFill>
                      <a:srgbClr val="7BF2DA"/>
                    </a:solidFill>
                  </a:tcPr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-110 to – 50: Dramatic slowing of spread</a:t>
                      </a:r>
                      <a:endParaRPr lang="en-US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Montenegro, Cyprus.</a:t>
                      </a:r>
                      <a:endParaRPr lang="en-US" sz="180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229446"/>
                  </a:ext>
                </a:extLst>
              </a:tr>
              <a:tr h="276479"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>
                        <a:effectLst/>
                      </a:endParaRPr>
                    </a:p>
                  </a:txBody>
                  <a:tcPr anchor="ctr">
                    <a:solidFill>
                      <a:srgbClr val="FEF69E"/>
                    </a:solidFill>
                  </a:tcPr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-50 to -5: Spread slowing </a:t>
                      </a:r>
                      <a:endParaRPr lang="en-US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Bulgaria, Turkey, Albania, Portugal, Romania, Italy, Kazakhstan, Finland, Georgia, Serbia, etc.</a:t>
                      </a:r>
                      <a:endParaRPr lang="en-US" sz="180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5240494"/>
                  </a:ext>
                </a:extLst>
              </a:tr>
              <a:tr h="231521"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>
                        <a:effectLst/>
                      </a:endParaRPr>
                    </a:p>
                  </a:txBody>
                  <a:tcPr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-5 to 5: Spread contained</a:t>
                      </a:r>
                      <a:endParaRPr lang="en-US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Ukraine, Latvia.</a:t>
                      </a:r>
                      <a:endParaRPr lang="en-US" sz="180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137863"/>
                  </a:ext>
                </a:extLst>
              </a:tr>
              <a:tr h="257302">
                <a:tc>
                  <a:txBody>
                    <a:bodyPr/>
                    <a:lstStyle/>
                    <a:p>
                      <a:pPr marL="0" lv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>
                        <a:effectLst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 to 100: Spread accelerating</a:t>
                      </a:r>
                      <a:endParaRPr lang="en-US" sz="18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rtl="0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Greece, Russian Federation, Belarus, Spain, Uzbekistan, Azerbaijan, Croatia, Lithuania, North Macedonia, etc.</a:t>
                      </a:r>
                      <a:endParaRPr lang="en-US" sz="180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0843047"/>
                  </a:ext>
                </a:extLst>
              </a:tr>
            </a:tbl>
          </a:graphicData>
        </a:graphic>
      </p:graphicFrame>
      <p:pic>
        <p:nvPicPr>
          <p:cNvPr id="3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6D029106-F5D5-45B9-B50B-BF57645A69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3" t="12105" r="68" b="19158"/>
          <a:stretch/>
        </p:blipFill>
        <p:spPr>
          <a:xfrm>
            <a:off x="5256" y="1444354"/>
            <a:ext cx="8182506" cy="273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8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153C9-DF93-4608-B4E7-5E108B7C1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ea typeface="MS PGothic"/>
              </a:rPr>
              <a:t>Number of new cases reported daily per 100,000 population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8F7636-A636-400C-A415-3B85187DC924}"/>
              </a:ext>
            </a:extLst>
          </p:cNvPr>
          <p:cNvSpPr txBox="1"/>
          <p:nvPr/>
        </p:nvSpPr>
        <p:spPr>
          <a:xfrm>
            <a:off x="9285889" y="1289724"/>
            <a:ext cx="2743200" cy="5509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>
                <a:latin typeface="Trebuchet MS"/>
                <a:ea typeface="MS PGothic"/>
                <a:cs typeface="Arial"/>
              </a:rPr>
              <a:t>​​This chart plots case incidence per 100,000 population between February 21</a:t>
            </a:r>
            <a:r>
              <a:rPr lang="en-US" b="0" baseline="30000">
                <a:latin typeface="Trebuchet MS"/>
                <a:ea typeface="MS PGothic"/>
                <a:cs typeface="Arial"/>
              </a:rPr>
              <a:t>st</a:t>
            </a:r>
            <a:r>
              <a:rPr lang="en-US" b="0">
                <a:latin typeface="Trebuchet MS"/>
                <a:ea typeface="MS PGothic"/>
                <a:cs typeface="Arial"/>
              </a:rPr>
              <a:t> and May 15</a:t>
            </a:r>
            <a:r>
              <a:rPr lang="en-US" b="0" baseline="30000">
                <a:latin typeface="Trebuchet MS"/>
                <a:ea typeface="MS PGothic"/>
                <a:cs typeface="Arial"/>
              </a:rPr>
              <a:t>th</a:t>
            </a:r>
            <a:r>
              <a:rPr lang="en-US" b="0">
                <a:latin typeface="Trebuchet MS"/>
                <a:ea typeface="MS PGothic"/>
                <a:cs typeface="Arial"/>
              </a:rPr>
              <a:t> among client countries.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>
              <a:latin typeface="Trebuchet MS"/>
              <a:ea typeface="MS PGothic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>
                <a:latin typeface="Trebuchet MS"/>
                <a:ea typeface="MS PGothic"/>
                <a:cs typeface="Arial"/>
              </a:rPr>
              <a:t>The chart includes data for four comparator countries: Austria, United States, United Kingdom, and South Korea.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>
              <a:latin typeface="Trebuchet MS"/>
              <a:ea typeface="MS PGothic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>
                <a:latin typeface="Trebuchet MS"/>
                <a:ea typeface="MS PGothic"/>
                <a:cs typeface="Arial"/>
              </a:rPr>
              <a:t>Notable is the growth in new cases in Russia in absolute terms.</a:t>
            </a:r>
          </a:p>
          <a:p>
            <a:pPr marL="285750" indent="-285750">
              <a:spcBef>
                <a:spcPts val="0"/>
              </a:spcBef>
              <a:buChar char="•"/>
            </a:pPr>
            <a:endParaRPr lang="en-US" b="0">
              <a:latin typeface="Trebuchet MS"/>
              <a:ea typeface="MS PGothic"/>
              <a:cs typeface="Arial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/>
              <a:t>Case incidence is decreasing in </a:t>
            </a:r>
            <a:r>
              <a:rPr lang="en-US" b="0">
                <a:latin typeface="Trebuchet MS"/>
                <a:ea typeface="MS PGothic"/>
                <a:cs typeface="Arial"/>
              </a:rPr>
              <a:t>Italy, Spain and Turkey.</a:t>
            </a:r>
          </a:p>
          <a:p>
            <a:endParaRPr lang="en-US" b="0">
              <a:latin typeface="Trebuchet MS"/>
              <a:ea typeface="MS PGothic"/>
              <a:cs typeface="Arial"/>
            </a:endParaRPr>
          </a:p>
        </p:txBody>
      </p:sp>
      <p:pic>
        <p:nvPicPr>
          <p:cNvPr id="4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D0377D5A-0A1B-49AD-BCB5-1CF271720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2263"/>
            <a:ext cx="9553903" cy="551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31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fence&#10;&#10;Description generated with very high confidence">
            <a:extLst>
              <a:ext uri="{FF2B5EF4-FFF2-40B4-BE49-F238E27FC236}">
                <a16:creationId xmlns:a16="http://schemas.microsoft.com/office/drawing/2014/main" id="{7B0D0FAA-97BB-452A-91D4-087AFC8DD8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83"/>
          <a:stretch/>
        </p:blipFill>
        <p:spPr>
          <a:xfrm>
            <a:off x="0" y="1616403"/>
            <a:ext cx="10342179" cy="47190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857872-1F48-4371-9E51-36589E1EE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ea typeface="MS PGothic"/>
              </a:rPr>
              <a:t>Proportion of new cases in 10 client countries with the highest total number of cases</a:t>
            </a:r>
            <a:endParaRPr lang="en-US">
              <a:ea typeface="+mn-lt"/>
              <a:cs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725D57-3197-4D83-A04C-F9C0B22108CC}"/>
              </a:ext>
            </a:extLst>
          </p:cNvPr>
          <p:cNvSpPr txBox="1"/>
          <p:nvPr/>
        </p:nvSpPr>
        <p:spPr>
          <a:xfrm>
            <a:off x="9247511" y="2792518"/>
            <a:ext cx="2743200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0" dirty="0">
                <a:latin typeface="Trebuchet MS"/>
                <a:ea typeface="MS PGothic"/>
                <a:cs typeface="Arial"/>
              </a:rPr>
              <a:t>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The percentage of new cases in Italy, Spain and Turkey among the top 10 countries are decreasing overall.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>
              <a:latin typeface="Trebuchet MS"/>
              <a:ea typeface="MS PGothic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The percentage of new cases in Russian Federation and, to a lesser extent, Belarus is increasing</a:t>
            </a:r>
            <a:r>
              <a:rPr lang="en-US" dirty="0">
                <a:latin typeface="Trebuchet MS"/>
                <a:ea typeface="MS PGothic"/>
                <a:cs typeface="Arial"/>
              </a:rPr>
              <a:t>.</a:t>
            </a:r>
            <a:r>
              <a:rPr lang="en-US" b="0" dirty="0">
                <a:latin typeface="Trebuchet MS"/>
                <a:ea typeface="MS PGothic"/>
                <a:cs typeface="Arial"/>
              </a:rPr>
              <a:t>​</a:t>
            </a:r>
          </a:p>
          <a:p>
            <a:r>
              <a:rPr lang="en-US" b="0" dirty="0">
                <a:latin typeface="Trebuchet MS"/>
                <a:ea typeface="MS PGothic"/>
                <a:cs typeface="Arial"/>
              </a:rPr>
              <a:t>​​</a:t>
            </a:r>
            <a:endParaRPr lang="en-US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320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3AFE9-6424-4F13-8B4D-0C98A1455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189" y="257021"/>
            <a:ext cx="8461375" cy="7572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>
                <a:ea typeface="+mj-ea"/>
              </a:rPr>
              <a:t>Total cases and tests per 100,000 population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46CA81-60BE-404B-B47E-03D77AB7E5BF}"/>
              </a:ext>
            </a:extLst>
          </p:cNvPr>
          <p:cNvSpPr txBox="1"/>
          <p:nvPr/>
        </p:nvSpPr>
        <p:spPr>
          <a:xfrm>
            <a:off x="7580311" y="2212441"/>
            <a:ext cx="4230689" cy="35394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>
              <a:latin typeface="Trebuchet MS"/>
              <a:ea typeface="MS PGothic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Given the potential for undertesting to limit reported cases, this chart plots total cases and test per 100,000 population for client countries and four comparators: Austria, United States, United Kingdom, and South Korea. </a:t>
            </a:r>
          </a:p>
          <a:p>
            <a:endParaRPr lang="en-US" b="0" dirty="0">
              <a:latin typeface="Trebuchet MS"/>
              <a:ea typeface="MS PGothic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>
                <a:latin typeface="Trebuchet MS"/>
                <a:ea typeface="MS PGothic"/>
                <a:cs typeface="Arial"/>
              </a:rPr>
              <a:t>The cluster of countries in the bottom left-hand corner are relatively low-testers, which may explain, in part, the lower case incidence, as in Ukraine, Bulgaria, Croatia, Poland, and Romania.</a:t>
            </a:r>
          </a:p>
          <a:p>
            <a:endParaRPr lang="en-US" b="0" dirty="0">
              <a:latin typeface="Trebuchet MS"/>
              <a:ea typeface="MS PGothic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1046E1-F986-4227-BF70-66686DE6FB41}"/>
              </a:ext>
            </a:extLst>
          </p:cNvPr>
          <p:cNvSpPr txBox="1"/>
          <p:nvPr/>
        </p:nvSpPr>
        <p:spPr>
          <a:xfrm>
            <a:off x="58113" y="6222544"/>
            <a:ext cx="1045876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="0" dirty="0">
                <a:latin typeface="Trebuchet MS"/>
                <a:ea typeface="MS PGothic"/>
                <a:cs typeface="Arial"/>
              </a:rPr>
              <a:t>Countries with data for May 14th:Austria,  Bulgaria, Croatia, Greece, Italy, Kazakhstan, Latvia, Lithuania, Poland, Romania, Russia, Slovakia, Turkey, Ukraine, United Kingdom, South Korea. </a:t>
            </a:r>
            <a:endParaRPr lang="en-US"/>
          </a:p>
          <a:p>
            <a:r>
              <a:rPr lang="en-US" sz="1000" b="0" dirty="0">
                <a:latin typeface="Trebuchet MS"/>
                <a:ea typeface="MS PGothic"/>
                <a:cs typeface="Arial"/>
              </a:rPr>
              <a:t>Countries with data for May 13th: Belarus, Czech Republic, Estonia, Finland, Portugal, Serbia, United States.</a:t>
            </a:r>
            <a:br>
              <a:rPr lang="en-US" sz="1000" b="0" dirty="0">
                <a:latin typeface="Trebuchet MS"/>
                <a:ea typeface="MS PGothic"/>
                <a:cs typeface="Arial"/>
              </a:rPr>
            </a:br>
            <a:r>
              <a:rPr lang="en-US" sz="1000" b="0" dirty="0">
                <a:latin typeface="Trebuchet MS"/>
                <a:ea typeface="MS PGothic"/>
                <a:cs typeface="Arial"/>
              </a:rPr>
              <a:t>Country with data for May 7th: Spain.</a:t>
            </a:r>
            <a:endParaRPr lang="en-US" sz="1000" dirty="0">
              <a:latin typeface="Trebuchet MS"/>
            </a:endParaRPr>
          </a:p>
        </p:txBody>
      </p:sp>
      <p:pic>
        <p:nvPicPr>
          <p:cNvPr id="3" name="Picture 5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8F36162D-F8F6-440D-A51F-50F156928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04" y="1338261"/>
            <a:ext cx="7069393" cy="488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68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5BD76-8914-457B-8B7C-52F2C9430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MS PGothic"/>
              </a:rPr>
              <a:t>Public health and social measures implemented in the region</a:t>
            </a:r>
            <a:endParaRPr lang="en-US"/>
          </a:p>
        </p:txBody>
      </p:sp>
      <p:pic>
        <p:nvPicPr>
          <p:cNvPr id="6" name="Picture 6" descr="A close up of a map&#10;&#10;Description generated with high confidence">
            <a:extLst>
              <a:ext uri="{FF2B5EF4-FFF2-40B4-BE49-F238E27FC236}">
                <a16:creationId xmlns:a16="http://schemas.microsoft.com/office/drawing/2014/main" id="{4852A42D-75CD-44CC-9C57-A27EB17832DA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2798763" y="1516063"/>
            <a:ext cx="9393237" cy="3679825"/>
          </a:xfrm>
        </p:spPr>
      </p:pic>
      <p:pic>
        <p:nvPicPr>
          <p:cNvPr id="7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6EEDA88-9B04-47EF-9526-749DC98BD1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47" b="-331"/>
          <a:stretch/>
        </p:blipFill>
        <p:spPr>
          <a:xfrm>
            <a:off x="0" y="3216982"/>
            <a:ext cx="2761376" cy="1705608"/>
          </a:xfrm>
          <a:prstGeom prst="rect">
            <a:avLst/>
          </a:prstGeom>
        </p:spPr>
      </p:pic>
      <p:pic>
        <p:nvPicPr>
          <p:cNvPr id="8" name="Picture 8" descr="A picture containing bird&#10;&#10;Description generated with very high confidence">
            <a:extLst>
              <a:ext uri="{FF2B5EF4-FFF2-40B4-BE49-F238E27FC236}">
                <a16:creationId xmlns:a16="http://schemas.microsoft.com/office/drawing/2014/main" id="{32573C54-A293-45C8-83E7-574357939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89613"/>
            <a:ext cx="4202386" cy="19138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74640C-54C8-4C2A-B186-53237F6EBB36}"/>
              </a:ext>
            </a:extLst>
          </p:cNvPr>
          <p:cNvSpPr txBox="1"/>
          <p:nvPr/>
        </p:nvSpPr>
        <p:spPr>
          <a:xfrm>
            <a:off x="475913" y="5195888"/>
            <a:ext cx="10631212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</a:pPr>
            <a:r>
              <a:rPr lang="en-US" b="0">
                <a:latin typeface="Trebuchet MS"/>
                <a:ea typeface="MS PGothic"/>
                <a:cs typeface="Arial"/>
              </a:rPr>
              <a:t>Italy is easing up its restrictions the most, followed by Greece and Portugal.</a:t>
            </a:r>
            <a:endParaRPr lang="en-US" b="0"/>
          </a:p>
          <a:p>
            <a:r>
              <a:rPr lang="en-US" b="0">
                <a:latin typeface="Trebuchet MS"/>
                <a:ea typeface="MS PGothic"/>
                <a:cs typeface="Arial"/>
              </a:rPr>
              <a:t>​</a:t>
            </a:r>
          </a:p>
          <a:p>
            <a:pPr>
              <a:buChar char="•"/>
            </a:pPr>
            <a:r>
              <a:rPr lang="en-US" b="0">
                <a:latin typeface="Trebuchet MS"/>
                <a:ea typeface="MS PGothic"/>
                <a:cs typeface="Arial"/>
              </a:rPr>
              <a:t>Russian Federation, ​Kazakhstan, Azerbaijan, Serbia, Kosovo and Albania have maximum restrictions.</a:t>
            </a:r>
          </a:p>
          <a:p>
            <a:pPr>
              <a:buChar char="•"/>
            </a:pPr>
            <a:endParaRPr lang="en-US" b="0">
              <a:latin typeface="Trebuchet MS"/>
              <a:ea typeface="MS PGothic"/>
              <a:cs typeface="Arial"/>
            </a:endParaRPr>
          </a:p>
          <a:p>
            <a:pPr>
              <a:buChar char="•"/>
            </a:pPr>
            <a:r>
              <a:rPr lang="en-US" b="0">
                <a:latin typeface="Trebuchet MS"/>
                <a:ea typeface="MS PGothic"/>
                <a:cs typeface="Arial"/>
              </a:rPr>
              <a:t>Regions like Macedonia, Belarus, Lithuania, Georgia, and Latvia have missing data on their policy responses.</a:t>
            </a:r>
          </a:p>
          <a:p>
            <a:r>
              <a:rPr lang="en-US" b="0">
                <a:latin typeface="Trebuchet MS"/>
                <a:ea typeface="MS PGothic"/>
                <a:cs typeface="Arial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308977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5BD76-8914-457B-8B7C-52F2C943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913" y="112057"/>
            <a:ext cx="11282705" cy="756707"/>
          </a:xfrm>
        </p:spPr>
        <p:txBody>
          <a:bodyPr/>
          <a:lstStyle/>
          <a:p>
            <a:r>
              <a:rPr lang="en-US" dirty="0">
                <a:ea typeface="MS PGothic"/>
              </a:rPr>
              <a:t>Countries and data sources</a:t>
            </a:r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CAB2B68-EE51-427C-8731-F5B093A21B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306460"/>
              </p:ext>
            </p:extLst>
          </p:nvPr>
        </p:nvGraphicFramePr>
        <p:xfrm>
          <a:off x="475913" y="1449350"/>
          <a:ext cx="5081569" cy="46655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2028">
                  <a:extLst>
                    <a:ext uri="{9D8B030D-6E8A-4147-A177-3AD203B41FA5}">
                      <a16:colId xmlns:a16="http://schemas.microsoft.com/office/drawing/2014/main" val="4159743416"/>
                    </a:ext>
                  </a:extLst>
                </a:gridCol>
                <a:gridCol w="1717288">
                  <a:extLst>
                    <a:ext uri="{9D8B030D-6E8A-4147-A177-3AD203B41FA5}">
                      <a16:colId xmlns:a16="http://schemas.microsoft.com/office/drawing/2014/main" val="568500462"/>
                    </a:ext>
                  </a:extLst>
                </a:gridCol>
                <a:gridCol w="1632253">
                  <a:extLst>
                    <a:ext uri="{9D8B030D-6E8A-4147-A177-3AD203B41FA5}">
                      <a16:colId xmlns:a16="http://schemas.microsoft.com/office/drawing/2014/main" val="1810734675"/>
                    </a:ext>
                  </a:extLst>
                </a:gridCol>
              </a:tblGrid>
              <a:tr h="380556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buNone/>
                        <a:tabLst>
                          <a:tab pos="280035" algn="l"/>
                        </a:tabLst>
                      </a:pPr>
                      <a:r>
                        <a:rPr lang="en-US" sz="1000" kern="1200" cap="none" spc="0">
                          <a:effectLst/>
                        </a:rPr>
                        <a:t>Albania</a:t>
                      </a:r>
                      <a:endParaRPr lang="en-US" sz="1000" b="1" kern="1200" cap="none" spc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buNone/>
                        <a:tabLst>
                          <a:tab pos="280035" algn="l"/>
                        </a:tabLst>
                      </a:pPr>
                      <a:r>
                        <a:rPr lang="en-US" sz="1000" kern="1200" cap="none" spc="0">
                          <a:effectLst/>
                        </a:rPr>
                        <a:t>Georgia</a:t>
                      </a:r>
                      <a:endParaRPr lang="en-US" sz="1000" b="1" kern="1200" cap="none" spc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 algn="l">
                        <a:buNone/>
                      </a:pPr>
                      <a:r>
                        <a:rPr lang="en-US" sz="1000" b="0" i="0" u="none" strike="noStrike" kern="1200" cap="none" spc="0" noProof="0">
                          <a:effectLst/>
                          <a:latin typeface="Arial"/>
                        </a:rPr>
                        <a:t> Poland</a:t>
                      </a:r>
                      <a:endParaRPr lang="en-US"/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2309710657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Armenia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Greece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b="0" i="0" u="none" strike="noStrike" cap="none" spc="0" noProof="0">
                          <a:effectLst/>
                          <a:latin typeface="Arial"/>
                        </a:rPr>
                        <a:t>Portugal</a:t>
                      </a:r>
                      <a:endParaRPr lang="en-US"/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3809396283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Azerbaijan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Italy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Romania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295019660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Belarus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Kazakhstan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Russian Federation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561418197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Bulgaria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Kosovo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Serbia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1094291409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Bosnia and Herzegovina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Kyrgyz Republic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Slovak Republic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194558447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Croatia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Latvia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Spain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1248521639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Cyprus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Lithuania 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Tajikistan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1464101628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Czech Republic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Moldova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Turkey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1825185197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Estonia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Montenegro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Turkmenistan (no cases)</a:t>
                      </a:r>
                      <a:endParaRPr lang="en-US" sz="1000" b="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271969733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pPr marL="342900" lvl="0" indent="-342900">
                        <a:tabLst>
                          <a:tab pos="280035" algn="l"/>
                        </a:tabLst>
                      </a:pPr>
                      <a:r>
                        <a:rPr lang="en-US" sz="1000" cap="none" spc="0">
                          <a:effectLst/>
                        </a:rPr>
                        <a:t>Finland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/>
                      <a:r>
                        <a:rPr lang="en-US" sz="1000" cap="none" spc="0">
                          <a:effectLst/>
                        </a:rPr>
                        <a:t>North Macedonia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Ukraine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1422129240"/>
                  </a:ext>
                </a:extLst>
              </a:tr>
              <a:tr h="380557"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endParaRPr lang="en-US" sz="1000" cap="none" spc="0">
                        <a:effectLst/>
                      </a:endParaRPr>
                    </a:p>
                  </a:txBody>
                  <a:tcPr marL="102545" marR="102545" marT="102545" marB="102545"/>
                </a:tc>
                <a:tc>
                  <a:txBody>
                    <a:bodyPr/>
                    <a:lstStyle/>
                    <a:p>
                      <a:pPr marL="342900" lvl="0" indent="-342900">
                        <a:buNone/>
                      </a:pPr>
                      <a:r>
                        <a:rPr lang="en-US" sz="1000" cap="none" spc="0">
                          <a:effectLst/>
                        </a:rPr>
                        <a:t>Uzbekistan</a:t>
                      </a:r>
                      <a:endParaRPr lang="en-US" sz="1000" b="1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2545" marR="102545" marT="102545" marB="102545"/>
                </a:tc>
                <a:extLst>
                  <a:ext uri="{0D108BD9-81ED-4DB2-BD59-A6C34878D82A}">
                    <a16:rowId xmlns:a16="http://schemas.microsoft.com/office/drawing/2014/main" val="245054267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3FC728D-3454-431F-AE7A-DA1AF22D0A84}"/>
              </a:ext>
            </a:extLst>
          </p:cNvPr>
          <p:cNvSpPr txBox="1"/>
          <p:nvPr/>
        </p:nvSpPr>
        <p:spPr>
          <a:xfrm>
            <a:off x="5683278" y="1519960"/>
            <a:ext cx="6032809" cy="45243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b="0">
              <a:latin typeface="Trebuchet MS"/>
              <a:ea typeface="MS PGothic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>
                <a:latin typeface="Trebuchet MS"/>
                <a:ea typeface="MS PGothic"/>
                <a:cs typeface="Arial"/>
              </a:rPr>
              <a:t>The monitor focuses on client countries in Europe and Central Asia with any lending or non-lending operation, </a:t>
            </a:r>
            <a:r>
              <a:rPr lang="en-US" b="0" dirty="0">
                <a:latin typeface="Trebuchet MS"/>
                <a:ea typeface="MS PGothic"/>
                <a:cs typeface="Arial"/>
              </a:rPr>
              <a:t>and with available data, </a:t>
            </a:r>
            <a:r>
              <a:rPr lang="en-US" b="0">
                <a:latin typeface="Trebuchet MS"/>
                <a:ea typeface="MS PGothic"/>
                <a:cs typeface="Arial"/>
              </a:rPr>
              <a:t>as in the Table.</a:t>
            </a:r>
          </a:p>
          <a:p>
            <a:endParaRPr lang="en-US" b="0">
              <a:latin typeface="Trebuchet MS"/>
              <a:ea typeface="MS PGothic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>
                <a:latin typeface="Trebuchet MS"/>
                <a:ea typeface="MS PGothic"/>
                <a:cs typeface="Arial"/>
              </a:rPr>
              <a:t>In selected slides, comparator countries are presented</a:t>
            </a:r>
            <a:r>
              <a:rPr lang="en-US" b="0" dirty="0">
                <a:latin typeface="Trebuchet MS"/>
                <a:ea typeface="MS PGothic"/>
                <a:cs typeface="Arial"/>
              </a:rPr>
              <a:t>, which are significant for their disease trajectories</a:t>
            </a:r>
            <a:r>
              <a:rPr lang="en-US" b="0">
                <a:latin typeface="Trebuchet MS"/>
                <a:ea typeface="MS PGothic"/>
                <a:cs typeface="Arial"/>
              </a:rPr>
              <a:t>: Austria, United States, United Kingdom, and South Korea. </a:t>
            </a:r>
          </a:p>
          <a:p>
            <a:endParaRPr lang="en-US" b="0" dirty="0">
              <a:latin typeface="Trebuchet MS"/>
              <a:ea typeface="MS PGothic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Data from:</a:t>
            </a:r>
          </a:p>
          <a:p>
            <a:endParaRPr lang="en-US" b="0" dirty="0"/>
          </a:p>
          <a:p>
            <a:pPr marL="342900" indent="-342900">
              <a:buFont typeface="+mj-lt"/>
              <a:buAutoNum type="arabicPeriod"/>
            </a:pPr>
            <a:r>
              <a:rPr lang="en-US" b="0" dirty="0"/>
              <a:t>Our World in Data, for data on cases, testing, deaths, and population size: </a:t>
            </a:r>
            <a:r>
              <a:rPr lang="en-US" b="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https://ourworldindata.org/coronavirus</a:t>
            </a:r>
            <a:r>
              <a:rPr lang="en-US" b="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 dirty="0"/>
              <a:t>World Health Organization, for data on public health and social measures: </a:t>
            </a:r>
            <a:r>
              <a:rPr lang="en-US" b="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http://www.euro.who.int/en/health-topics/health-emergencies/coronavirus-covid-19</a:t>
            </a: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>
              <a:latin typeface="Trebuchet MS"/>
              <a:ea typeface="MS PGothic"/>
              <a:cs typeface="Arial"/>
            </a:endParaRPr>
          </a:p>
          <a:p>
            <a:endParaRPr lang="en-US" b="0">
              <a:latin typeface="Trebuchet MS"/>
              <a:ea typeface="MS PGothic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7356091"/>
      </p:ext>
    </p:extLst>
  </p:cSld>
  <p:clrMapOvr>
    <a:masterClrMapping/>
  </p:clrMapOvr>
</p:sld>
</file>

<file path=ppt/theme/theme1.xml><?xml version="1.0" encoding="utf-8"?>
<a:theme xmlns:a="http://schemas.openxmlformats.org/drawingml/2006/main" name="WBG-Any_Logo-Cobranded">
  <a:themeElements>
    <a:clrScheme name="World Bank Approved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A5157"/>
      </a:accent1>
      <a:accent2>
        <a:srgbClr val="18B844"/>
      </a:accent2>
      <a:accent3>
        <a:srgbClr val="E79B08"/>
      </a:accent3>
      <a:accent4>
        <a:srgbClr val="920016"/>
      </a:accent4>
      <a:accent5>
        <a:srgbClr val="532C63"/>
      </a:accent5>
      <a:accent6>
        <a:srgbClr val="128F9C"/>
      </a:accent6>
      <a:hlink>
        <a:srgbClr val="AF7B05"/>
      </a:hlink>
      <a:folHlink>
        <a:srgbClr val="0B5740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BG-Any_Logo-Cobranded.pot [Read-Only] [Compatibility Mode]" id="{756CE0D8-BF96-4A0C-A194-3EB8098B4EBE}" vid="{ED268B29-B0A0-418C-ABAA-D1B06D47226B}"/>
    </a:ext>
  </a:extLst>
</a:theme>
</file>

<file path=ppt/theme/theme2.xml><?xml version="1.0" encoding="utf-8"?>
<a:theme xmlns:a="http://schemas.openxmlformats.org/drawingml/2006/main" name="Full Page Interior">
  <a:themeElements>
    <a:clrScheme name="World Bank">
      <a:dk1>
        <a:srgbClr val="002345"/>
      </a:dk1>
      <a:lt1>
        <a:sysClr val="window" lastClr="FFFFFF"/>
      </a:lt1>
      <a:dk2>
        <a:srgbClr val="000000"/>
      </a:dk2>
      <a:lt2>
        <a:srgbClr val="00ADE4"/>
      </a:lt2>
      <a:accent1>
        <a:srgbClr val="000000"/>
      </a:accent1>
      <a:accent2>
        <a:srgbClr val="7F7F7F"/>
      </a:accent2>
      <a:accent3>
        <a:srgbClr val="00ADE4"/>
      </a:accent3>
      <a:accent4>
        <a:srgbClr val="021F43"/>
      </a:accent4>
      <a:accent5>
        <a:srgbClr val="006450"/>
      </a:accent5>
      <a:accent6>
        <a:srgbClr val="F78D28"/>
      </a:accent6>
      <a:hlink>
        <a:srgbClr val="00AB51"/>
      </a:hlink>
      <a:folHlink>
        <a:srgbClr val="61477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BG-Any_Logo-Cobranded.pot [Read-Only] [Compatibility Mode]" id="{756CE0D8-BF96-4A0C-A194-3EB8098B4EBE}" vid="{C029A8FA-8733-43B0-A718-9EA4C138C00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D135C35F46F242ABD78D63C2151323" ma:contentTypeVersion="13" ma:contentTypeDescription="Create a new document." ma:contentTypeScope="" ma:versionID="e7311d67675ee4c6cc500b27b894fbde">
  <xsd:schema xmlns:xsd="http://www.w3.org/2001/XMLSchema" xmlns:xs="http://www.w3.org/2001/XMLSchema" xmlns:p="http://schemas.microsoft.com/office/2006/metadata/properties" xmlns:ns3="fddef6a8-5936-4909-96e0-2ad7a6b1720b" xmlns:ns4="0c867391-8214-4b58-86b3-de07547409f9" targetNamespace="http://schemas.microsoft.com/office/2006/metadata/properties" ma:root="true" ma:fieldsID="85816cf6ef1b85fbfe1c57085e58b973" ns3:_="" ns4:_="">
    <xsd:import namespace="fddef6a8-5936-4909-96e0-2ad7a6b1720b"/>
    <xsd:import namespace="0c867391-8214-4b58-86b3-de07547409f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ef6a8-5936-4909-96e0-2ad7a6b172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67391-8214-4b58-86b3-de07547409f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47F6D5-DC98-493A-80CC-C92B3E3F56AB}">
  <ds:schemaRefs>
    <ds:schemaRef ds:uri="http://schemas.microsoft.com/office/2006/metadata/properties"/>
    <ds:schemaRef ds:uri="http://schemas.microsoft.com/office/2006/documentManagement/types"/>
    <ds:schemaRef ds:uri="fddef6a8-5936-4909-96e0-2ad7a6b1720b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dcmitype/"/>
    <ds:schemaRef ds:uri="0c867391-8214-4b58-86b3-de07547409f9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566D105-AB10-4976-8AC2-8A74EF56DF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5D922C-697E-4EFD-8C02-F6CB1E3872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def6a8-5936-4909-96e0-2ad7a6b1720b"/>
    <ds:schemaRef ds:uri="0c867391-8214-4b58-86b3-de07547409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WBG-Any_Logo-Cobranded</Template>
  <TotalTime>0</TotalTime>
  <Words>723</Words>
  <Application>Microsoft Office PowerPoint</Application>
  <PresentationFormat>Widescreen</PresentationFormat>
  <Paragraphs>124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Andes ExtraLight</vt:lpstr>
      <vt:lpstr>Arial</vt:lpstr>
      <vt:lpstr>Arial Bold</vt:lpstr>
      <vt:lpstr>Calibri</vt:lpstr>
      <vt:lpstr>Trebuchet MS</vt:lpstr>
      <vt:lpstr>Wingdings</vt:lpstr>
      <vt:lpstr>WBG-Any_Logo-Cobranded</vt:lpstr>
      <vt:lpstr>Full Page Interior</vt:lpstr>
      <vt:lpstr>COVID-19 MONITOR  Europe and central Asia</vt:lpstr>
      <vt:lpstr>Total cases, case fatality rates, and testing</vt:lpstr>
      <vt:lpstr>Total reported cases in client and comparator countries</vt:lpstr>
      <vt:lpstr>Most recent two-week span: percent change in new cases per 100,000 population </vt:lpstr>
      <vt:lpstr>Number of new cases reported daily per 100,000 population</vt:lpstr>
      <vt:lpstr>Proportion of new cases in 10 client countries with the highest total number of cases</vt:lpstr>
      <vt:lpstr>Total cases and tests per 100,000 population</vt:lpstr>
      <vt:lpstr>Public health and social measures implemented in the region</vt:lpstr>
      <vt:lpstr>Countries and data sources</vt:lpstr>
    </vt:vector>
  </TitlesOfParts>
  <Company>The World Bank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MONITORING</dc:title>
  <dc:creator>Adanna Chukwuma</dc:creator>
  <cp:lastModifiedBy>Adanna Chukwuma</cp:lastModifiedBy>
  <cp:revision>29</cp:revision>
  <dcterms:created xsi:type="dcterms:W3CDTF">2020-05-04T13:50:45Z</dcterms:created>
  <dcterms:modified xsi:type="dcterms:W3CDTF">2020-05-17T10:35:09Z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0x01010000D135C35F46F242ABD78D63C2151323</vt:lpwstr>
  </property>
</Properties>
</file>